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4"/>
  </p:sldMasterIdLst>
  <p:notesMasterIdLst>
    <p:notesMasterId r:id="rId15"/>
  </p:notesMasterIdLst>
  <p:handoutMasterIdLst>
    <p:handoutMasterId r:id="rId16"/>
  </p:handoutMasterIdLst>
  <p:sldIdLst>
    <p:sldId id="272" r:id="rId5"/>
    <p:sldId id="287" r:id="rId6"/>
    <p:sldId id="288" r:id="rId7"/>
    <p:sldId id="290" r:id="rId8"/>
    <p:sldId id="291" r:id="rId9"/>
    <p:sldId id="292" r:id="rId10"/>
    <p:sldId id="293" r:id="rId11"/>
    <p:sldId id="294" r:id="rId12"/>
    <p:sldId id="295" r:id="rId13"/>
    <p:sldId id="297" r:id="rId1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95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DD384-96B7-441C-B887-3D148503F2CA}" vWet="4" dt="2023-03-06T14:27:27.264"/>
    <p1510:client id="{7B35EBC1-3A5E-4DF9-BA63-7B88159B8114}" v="1883" dt="2023-03-07T08:16:59.869"/>
    <p1510:client id="{A51ED16D-FD36-1436-4091-1D1F051E3DEB}" v="6" dt="2023-03-07T07:18:45.664"/>
    <p1510:client id="{FB6AE5CF-B9F8-D7B6-46BD-8F10D5A078BD}" v="1" dt="2023-03-06T16:49:11.58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C11AC59F-89D1-DA45-BECB-F9E641669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D52F694C-F4BC-CD40-BFE6-92F986E4AB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7991F0-9263-A245-AA56-D9FA50C9F292}" type="datetimeFigureOut">
              <a:rPr lang="nb-NO" smtClean="0"/>
              <a:t>07.03.2023</a:t>
            </a:fld>
            <a:endParaRPr lang="nb-NO"/>
          </a:p>
        </p:txBody>
      </p:sp>
      <p:sp>
        <p:nvSpPr>
          <p:cNvPr id="4" name="Plassholder for bunntekst 3">
            <a:extLst>
              <a:ext uri="{FF2B5EF4-FFF2-40B4-BE49-F238E27FC236}">
                <a16:creationId xmlns:a16="http://schemas.microsoft.com/office/drawing/2014/main" id="{9D673497-97CE-8D40-BD60-E62C867F88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3CDEF120-19E5-1544-A33A-38E4878AF3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31D87B-E6FF-3547-B337-346A41B13CF4}" type="slidenum">
              <a:rPr lang="nb-NO" smtClean="0"/>
              <a:t>‹#›</a:t>
            </a:fld>
            <a:endParaRPr lang="nb-NO"/>
          </a:p>
        </p:txBody>
      </p:sp>
    </p:spTree>
    <p:extLst>
      <p:ext uri="{BB962C8B-B14F-4D97-AF65-F5344CB8AC3E}">
        <p14:creationId xmlns:p14="http://schemas.microsoft.com/office/powerpoint/2010/main" val="1999066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2CA00-00B4-C34E-B7CB-6FC142DF5DB2}" type="datetimeFigureOut">
              <a:rPr lang="nb-NO" smtClean="0"/>
              <a:t>07.03.2023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14DE3-91AB-DF4B-8AF6-79683DD6B87C}" type="slidenum">
              <a:rPr lang="nb-NO" smtClean="0"/>
              <a:t>‹#›</a:t>
            </a:fld>
            <a:endParaRPr lang="nb-NO"/>
          </a:p>
        </p:txBody>
      </p:sp>
    </p:spTree>
    <p:extLst>
      <p:ext uri="{BB962C8B-B14F-4D97-AF65-F5344CB8AC3E}">
        <p14:creationId xmlns:p14="http://schemas.microsoft.com/office/powerpoint/2010/main" val="414338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tellysbilde - blå">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38007A-0C23-D64D-AA23-DED9BF833D1A}"/>
              </a:ext>
            </a:extLst>
          </p:cNvPr>
          <p:cNvSpPr>
            <a:spLocks noGrp="1"/>
          </p:cNvSpPr>
          <p:nvPr>
            <p:ph type="ctrTitle"/>
          </p:nvPr>
        </p:nvSpPr>
        <p:spPr>
          <a:xfrm>
            <a:off x="1524000" y="1703672"/>
            <a:ext cx="4320606" cy="1856676"/>
          </a:xfrm>
        </p:spPr>
        <p:txBody>
          <a:bodyPr anchor="b">
            <a:normAutofit/>
          </a:bodyPr>
          <a:lstStyle>
            <a:lvl1pPr algn="l">
              <a:defRPr sz="3800" b="1"/>
            </a:lvl1pPr>
          </a:lstStyle>
          <a:p>
            <a:r>
              <a:rPr lang="nb-NO"/>
              <a:t>Klikk for å redigere tittelstil</a:t>
            </a:r>
          </a:p>
        </p:txBody>
      </p:sp>
      <p:sp>
        <p:nvSpPr>
          <p:cNvPr id="3" name="Undertittel 2">
            <a:extLst>
              <a:ext uri="{FF2B5EF4-FFF2-40B4-BE49-F238E27FC236}">
                <a16:creationId xmlns:a16="http://schemas.microsoft.com/office/drawing/2014/main" id="{117AA830-2283-A74A-8AF6-BFDC836D3EE8}"/>
              </a:ext>
            </a:extLst>
          </p:cNvPr>
          <p:cNvSpPr>
            <a:spLocks noGrp="1"/>
          </p:cNvSpPr>
          <p:nvPr>
            <p:ph type="subTitle" idx="1"/>
          </p:nvPr>
        </p:nvSpPr>
        <p:spPr>
          <a:xfrm>
            <a:off x="1524000" y="3773102"/>
            <a:ext cx="4320605" cy="2195435"/>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03E79D8-38C2-5C49-B749-9242B64B5D84}"/>
              </a:ext>
            </a:extLst>
          </p:cNvPr>
          <p:cNvSpPr>
            <a:spLocks noGrp="1"/>
          </p:cNvSpPr>
          <p:nvPr>
            <p:ph type="dt" sz="half" idx="10"/>
          </p:nvPr>
        </p:nvSpPr>
        <p:spPr/>
        <p:txBody>
          <a:bodyPr/>
          <a:lstStyle/>
          <a:p>
            <a:fld id="{E19D1972-3663-364F-BB2B-75F3AC56CA26}" type="datetimeFigureOut">
              <a:rPr lang="nb-NO" smtClean="0"/>
              <a:t>07.03.2023</a:t>
            </a:fld>
            <a:endParaRPr lang="nb-NO"/>
          </a:p>
        </p:txBody>
      </p:sp>
      <p:sp>
        <p:nvSpPr>
          <p:cNvPr id="5" name="Plassholder for bunntekst 4">
            <a:extLst>
              <a:ext uri="{FF2B5EF4-FFF2-40B4-BE49-F238E27FC236}">
                <a16:creationId xmlns:a16="http://schemas.microsoft.com/office/drawing/2014/main" id="{B38C9E70-0CDA-1B4E-8D19-27D18F7943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69D2F30-C02A-8744-93DE-63CF48D1520F}"/>
              </a:ext>
            </a:extLst>
          </p:cNvPr>
          <p:cNvSpPr>
            <a:spLocks noGrp="1"/>
          </p:cNvSpPr>
          <p:nvPr>
            <p:ph type="sldNum" sz="quarter" idx="12"/>
          </p:nvPr>
        </p:nvSpPr>
        <p:spPr/>
        <p:txBody>
          <a:bodyPr/>
          <a:lstStyle/>
          <a:p>
            <a:fld id="{09E5796C-91FF-134A-8049-DD55B6526946}" type="slidenum">
              <a:rPr lang="nb-NO" smtClean="0"/>
              <a:t>‹#›</a:t>
            </a:fld>
            <a:endParaRPr lang="nb-NO"/>
          </a:p>
        </p:txBody>
      </p:sp>
      <p:pic>
        <p:nvPicPr>
          <p:cNvPr id="12" name="Bilde 11">
            <a:extLst>
              <a:ext uri="{FF2B5EF4-FFF2-40B4-BE49-F238E27FC236}">
                <a16:creationId xmlns:a16="http://schemas.microsoft.com/office/drawing/2014/main" id="{ADF48DFE-66A4-F44A-B130-AF130FE31791}"/>
              </a:ext>
            </a:extLst>
          </p:cNvPr>
          <p:cNvPicPr>
            <a:picLocks noChangeAspect="1"/>
          </p:cNvPicPr>
          <p:nvPr/>
        </p:nvPicPr>
        <p:blipFill>
          <a:blip r:embed="rId2"/>
          <a:stretch>
            <a:fillRect/>
          </a:stretch>
        </p:blipFill>
        <p:spPr>
          <a:xfrm>
            <a:off x="6251004" y="661434"/>
            <a:ext cx="5969000" cy="5740400"/>
          </a:xfrm>
          <a:prstGeom prst="rect">
            <a:avLst/>
          </a:prstGeom>
        </p:spPr>
      </p:pic>
      <p:pic>
        <p:nvPicPr>
          <p:cNvPr id="17" name="Bilde 16">
            <a:extLst>
              <a:ext uri="{FF2B5EF4-FFF2-40B4-BE49-F238E27FC236}">
                <a16:creationId xmlns:a16="http://schemas.microsoft.com/office/drawing/2014/main" id="{1AFC4C5F-293B-7149-A342-9FFD91F9F4C8}"/>
              </a:ext>
            </a:extLst>
          </p:cNvPr>
          <p:cNvPicPr>
            <a:picLocks noChangeAspect="1"/>
          </p:cNvPicPr>
          <p:nvPr/>
        </p:nvPicPr>
        <p:blipFill>
          <a:blip r:embed="rId3"/>
          <a:stretch>
            <a:fillRect/>
          </a:stretch>
        </p:blipFill>
        <p:spPr>
          <a:xfrm>
            <a:off x="658812" y="657225"/>
            <a:ext cx="2274391" cy="912960"/>
          </a:xfrm>
          <a:prstGeom prst="rect">
            <a:avLst/>
          </a:prstGeom>
        </p:spPr>
      </p:pic>
      <p:pic>
        <p:nvPicPr>
          <p:cNvPr id="9" name="Bilde 8">
            <a:extLst>
              <a:ext uri="{FF2B5EF4-FFF2-40B4-BE49-F238E27FC236}">
                <a16:creationId xmlns:a16="http://schemas.microsoft.com/office/drawing/2014/main" id="{8E7B06ED-23CB-FF46-907A-342977517DB9}"/>
              </a:ext>
            </a:extLst>
          </p:cNvPr>
          <p:cNvPicPr>
            <a:picLocks noChangeAspect="1"/>
          </p:cNvPicPr>
          <p:nvPr userDrawn="1"/>
        </p:nvPicPr>
        <p:blipFill>
          <a:blip r:embed="rId2"/>
          <a:stretch>
            <a:fillRect/>
          </a:stretch>
        </p:blipFill>
        <p:spPr>
          <a:xfrm>
            <a:off x="6251004" y="661434"/>
            <a:ext cx="5969000" cy="5740400"/>
          </a:xfrm>
          <a:prstGeom prst="rect">
            <a:avLst/>
          </a:prstGeom>
        </p:spPr>
      </p:pic>
      <p:pic>
        <p:nvPicPr>
          <p:cNvPr id="10" name="Bilde 9">
            <a:extLst>
              <a:ext uri="{FF2B5EF4-FFF2-40B4-BE49-F238E27FC236}">
                <a16:creationId xmlns:a16="http://schemas.microsoft.com/office/drawing/2014/main" id="{130784CF-3936-E749-8E47-245845DFA685}"/>
              </a:ext>
            </a:extLst>
          </p:cNvPr>
          <p:cNvPicPr>
            <a:picLocks noChangeAspect="1"/>
          </p:cNvPicPr>
          <p:nvPr userDrawn="1"/>
        </p:nvPicPr>
        <p:blipFill>
          <a:blip r:embed="rId3"/>
          <a:stretch>
            <a:fillRect/>
          </a:stretch>
        </p:blipFill>
        <p:spPr>
          <a:xfrm>
            <a:off x="658812" y="657225"/>
            <a:ext cx="2274391" cy="912960"/>
          </a:xfrm>
          <a:prstGeom prst="rect">
            <a:avLst/>
          </a:prstGeom>
        </p:spPr>
      </p:pic>
    </p:spTree>
    <p:extLst>
      <p:ext uri="{BB962C8B-B14F-4D97-AF65-F5344CB8AC3E}">
        <p14:creationId xmlns:p14="http://schemas.microsoft.com/office/powerpoint/2010/main" val="439320069"/>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38007A-0C23-D64D-AA23-DED9BF833D1A}"/>
              </a:ext>
            </a:extLst>
          </p:cNvPr>
          <p:cNvSpPr>
            <a:spLocks noGrp="1"/>
          </p:cNvSpPr>
          <p:nvPr>
            <p:ph type="ctrTitle"/>
          </p:nvPr>
        </p:nvSpPr>
        <p:spPr>
          <a:xfrm>
            <a:off x="1524000" y="1703672"/>
            <a:ext cx="4303222" cy="1856676"/>
          </a:xfrm>
        </p:spPr>
        <p:txBody>
          <a:bodyPr anchor="b">
            <a:normAutofit/>
          </a:bodyPr>
          <a:lstStyle>
            <a:lvl1pPr algn="l">
              <a:defRPr sz="3800" b="1"/>
            </a:lvl1pPr>
          </a:lstStyle>
          <a:p>
            <a:r>
              <a:rPr lang="nb-NO"/>
              <a:t>Klikk for å redigere tittelstil</a:t>
            </a:r>
          </a:p>
        </p:txBody>
      </p:sp>
      <p:sp>
        <p:nvSpPr>
          <p:cNvPr id="3" name="Undertittel 2">
            <a:extLst>
              <a:ext uri="{FF2B5EF4-FFF2-40B4-BE49-F238E27FC236}">
                <a16:creationId xmlns:a16="http://schemas.microsoft.com/office/drawing/2014/main" id="{117AA830-2283-A74A-8AF6-BFDC836D3EE8}"/>
              </a:ext>
            </a:extLst>
          </p:cNvPr>
          <p:cNvSpPr>
            <a:spLocks noGrp="1"/>
          </p:cNvSpPr>
          <p:nvPr>
            <p:ph type="subTitle" idx="1"/>
          </p:nvPr>
        </p:nvSpPr>
        <p:spPr>
          <a:xfrm>
            <a:off x="1524000" y="3773103"/>
            <a:ext cx="4303222" cy="2245312"/>
          </a:xfrm>
        </p:spPr>
        <p:txBody>
          <a:bodyPr>
            <a:norm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03E79D8-38C2-5C49-B749-9242B64B5D84}"/>
              </a:ext>
            </a:extLst>
          </p:cNvPr>
          <p:cNvSpPr>
            <a:spLocks noGrp="1"/>
          </p:cNvSpPr>
          <p:nvPr>
            <p:ph type="dt" sz="half" idx="10"/>
          </p:nvPr>
        </p:nvSpPr>
        <p:spPr/>
        <p:txBody>
          <a:bodyPr/>
          <a:lstStyle/>
          <a:p>
            <a:fld id="{E19D1972-3663-364F-BB2B-75F3AC56CA26}" type="datetimeFigureOut">
              <a:rPr lang="nb-NO" smtClean="0"/>
              <a:t>07.03.2023</a:t>
            </a:fld>
            <a:endParaRPr lang="nb-NO"/>
          </a:p>
        </p:txBody>
      </p:sp>
      <p:sp>
        <p:nvSpPr>
          <p:cNvPr id="5" name="Plassholder for bunntekst 4">
            <a:extLst>
              <a:ext uri="{FF2B5EF4-FFF2-40B4-BE49-F238E27FC236}">
                <a16:creationId xmlns:a16="http://schemas.microsoft.com/office/drawing/2014/main" id="{B38C9E70-0CDA-1B4E-8D19-27D18F7943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69D2F30-C02A-8744-93DE-63CF48D1520F}"/>
              </a:ext>
            </a:extLst>
          </p:cNvPr>
          <p:cNvSpPr>
            <a:spLocks noGrp="1"/>
          </p:cNvSpPr>
          <p:nvPr>
            <p:ph type="sldNum" sz="quarter" idx="12"/>
          </p:nvPr>
        </p:nvSpPr>
        <p:spPr/>
        <p:txBody>
          <a:bodyPr/>
          <a:lstStyle/>
          <a:p>
            <a:fld id="{09E5796C-91FF-134A-8049-DD55B6526946}" type="slidenum">
              <a:rPr lang="nb-NO" smtClean="0"/>
              <a:t>‹#›</a:t>
            </a:fld>
            <a:endParaRPr lang="nb-NO"/>
          </a:p>
        </p:txBody>
      </p:sp>
      <p:sp>
        <p:nvSpPr>
          <p:cNvPr id="13" name="Plassholder for bilde 12">
            <a:extLst>
              <a:ext uri="{FF2B5EF4-FFF2-40B4-BE49-F238E27FC236}">
                <a16:creationId xmlns:a16="http://schemas.microsoft.com/office/drawing/2014/main" id="{FDD1B01C-8ED9-A94A-9CA6-C0A248D3EAE1}"/>
              </a:ext>
            </a:extLst>
          </p:cNvPr>
          <p:cNvSpPr>
            <a:spLocks noGrp="1"/>
          </p:cNvSpPr>
          <p:nvPr>
            <p:ph type="pic" sz="quarter" idx="13"/>
          </p:nvPr>
        </p:nvSpPr>
        <p:spPr>
          <a:xfrm>
            <a:off x="6275387" y="657225"/>
            <a:ext cx="4989600" cy="5543550"/>
          </a:xfrm>
        </p:spPr>
        <p:txBody>
          <a:bodyPr/>
          <a:lstStyle/>
          <a:p>
            <a:r>
              <a:rPr lang="nb-NO"/>
              <a:t>Klikk på ikonet for å legge til et bilde</a:t>
            </a:r>
          </a:p>
        </p:txBody>
      </p:sp>
      <p:pic>
        <p:nvPicPr>
          <p:cNvPr id="11" name="Bilde 10">
            <a:extLst>
              <a:ext uri="{FF2B5EF4-FFF2-40B4-BE49-F238E27FC236}">
                <a16:creationId xmlns:a16="http://schemas.microsoft.com/office/drawing/2014/main" id="{C365EF94-F154-E044-99BD-6D7AD05B8CEC}"/>
              </a:ext>
            </a:extLst>
          </p:cNvPr>
          <p:cNvPicPr>
            <a:picLocks noChangeAspect="1"/>
          </p:cNvPicPr>
          <p:nvPr/>
        </p:nvPicPr>
        <p:blipFill rotWithShape="1">
          <a:blip r:embed="rId2"/>
          <a:srcRect l="87864"/>
          <a:stretch/>
        </p:blipFill>
        <p:spPr>
          <a:xfrm>
            <a:off x="11495582" y="661434"/>
            <a:ext cx="724422" cy="5740400"/>
          </a:xfrm>
          <a:prstGeom prst="rect">
            <a:avLst/>
          </a:prstGeom>
        </p:spPr>
      </p:pic>
      <p:pic>
        <p:nvPicPr>
          <p:cNvPr id="12" name="Bilde 11">
            <a:extLst>
              <a:ext uri="{FF2B5EF4-FFF2-40B4-BE49-F238E27FC236}">
                <a16:creationId xmlns:a16="http://schemas.microsoft.com/office/drawing/2014/main" id="{46B9B7EA-C167-154B-8908-ED4CA89D9193}"/>
              </a:ext>
            </a:extLst>
          </p:cNvPr>
          <p:cNvPicPr>
            <a:picLocks noChangeAspect="1"/>
          </p:cNvPicPr>
          <p:nvPr/>
        </p:nvPicPr>
        <p:blipFill>
          <a:blip r:embed="rId3"/>
          <a:stretch>
            <a:fillRect/>
          </a:stretch>
        </p:blipFill>
        <p:spPr>
          <a:xfrm>
            <a:off x="658812" y="657225"/>
            <a:ext cx="2274391" cy="912960"/>
          </a:xfrm>
          <a:prstGeom prst="rect">
            <a:avLst/>
          </a:prstGeom>
        </p:spPr>
      </p:pic>
      <p:pic>
        <p:nvPicPr>
          <p:cNvPr id="10" name="Bilde 9">
            <a:extLst>
              <a:ext uri="{FF2B5EF4-FFF2-40B4-BE49-F238E27FC236}">
                <a16:creationId xmlns:a16="http://schemas.microsoft.com/office/drawing/2014/main" id="{25159DBF-5423-8C42-A406-B2822CB7654C}"/>
              </a:ext>
            </a:extLst>
          </p:cNvPr>
          <p:cNvPicPr>
            <a:picLocks noChangeAspect="1"/>
          </p:cNvPicPr>
          <p:nvPr userDrawn="1"/>
        </p:nvPicPr>
        <p:blipFill rotWithShape="1">
          <a:blip r:embed="rId2"/>
          <a:srcRect l="87864"/>
          <a:stretch/>
        </p:blipFill>
        <p:spPr>
          <a:xfrm>
            <a:off x="11495582" y="661434"/>
            <a:ext cx="724422" cy="5740400"/>
          </a:xfrm>
          <a:prstGeom prst="rect">
            <a:avLst/>
          </a:prstGeom>
        </p:spPr>
      </p:pic>
      <p:pic>
        <p:nvPicPr>
          <p:cNvPr id="14" name="Bilde 13">
            <a:extLst>
              <a:ext uri="{FF2B5EF4-FFF2-40B4-BE49-F238E27FC236}">
                <a16:creationId xmlns:a16="http://schemas.microsoft.com/office/drawing/2014/main" id="{9285CF82-F47F-8246-B33C-859BE6965F5F}"/>
              </a:ext>
            </a:extLst>
          </p:cNvPr>
          <p:cNvPicPr>
            <a:picLocks noChangeAspect="1"/>
          </p:cNvPicPr>
          <p:nvPr userDrawn="1"/>
        </p:nvPicPr>
        <p:blipFill>
          <a:blip r:embed="rId3"/>
          <a:stretch>
            <a:fillRect/>
          </a:stretch>
        </p:blipFill>
        <p:spPr>
          <a:xfrm>
            <a:off x="658812" y="657225"/>
            <a:ext cx="2274391" cy="912960"/>
          </a:xfrm>
          <a:prstGeom prst="rect">
            <a:avLst/>
          </a:prstGeom>
        </p:spPr>
      </p:pic>
    </p:spTree>
    <p:extLst>
      <p:ext uri="{BB962C8B-B14F-4D97-AF65-F5344CB8AC3E}">
        <p14:creationId xmlns:p14="http://schemas.microsoft.com/office/powerpoint/2010/main" val="585890676"/>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Kapittel/tema - blå">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DA66031E-C37C-3F45-9D53-A1331625F1C4}"/>
              </a:ext>
            </a:extLst>
          </p:cNvPr>
          <p:cNvPicPr>
            <a:picLocks noChangeAspect="1"/>
          </p:cNvPicPr>
          <p:nvPr/>
        </p:nvPicPr>
        <p:blipFill rotWithShape="1">
          <a:blip r:embed="rId2"/>
          <a:srcRect l="13634" r="13321"/>
          <a:stretch/>
        </p:blipFill>
        <p:spPr>
          <a:xfrm>
            <a:off x="7860000" y="661434"/>
            <a:ext cx="4360004" cy="5740400"/>
          </a:xfrm>
          <a:prstGeom prst="rect">
            <a:avLst/>
          </a:prstGeom>
        </p:spPr>
      </p:pic>
      <p:sp>
        <p:nvSpPr>
          <p:cNvPr id="8" name="Plassholder for bilde 7">
            <a:extLst>
              <a:ext uri="{FF2B5EF4-FFF2-40B4-BE49-F238E27FC236}">
                <a16:creationId xmlns:a16="http://schemas.microsoft.com/office/drawing/2014/main" id="{E66E2FA5-FC72-ED48-BE74-1B184065D950}"/>
              </a:ext>
            </a:extLst>
          </p:cNvPr>
          <p:cNvSpPr>
            <a:spLocks noGrp="1"/>
          </p:cNvSpPr>
          <p:nvPr>
            <p:ph type="pic" sz="quarter" idx="13"/>
          </p:nvPr>
        </p:nvSpPr>
        <p:spPr>
          <a:xfrm>
            <a:off x="0" y="657225"/>
            <a:ext cx="7628400" cy="5543551"/>
          </a:xfrm>
        </p:spPr>
        <p:txBody>
          <a:bodyPr/>
          <a:lstStyle/>
          <a:p>
            <a:r>
              <a:rPr lang="nb-NO"/>
              <a:t>Klikk på ikonet for å legge til et bilde</a:t>
            </a:r>
          </a:p>
        </p:txBody>
      </p:sp>
      <p:sp>
        <p:nvSpPr>
          <p:cNvPr id="2" name="Tittel 1">
            <a:extLst>
              <a:ext uri="{FF2B5EF4-FFF2-40B4-BE49-F238E27FC236}">
                <a16:creationId xmlns:a16="http://schemas.microsoft.com/office/drawing/2014/main" id="{D9303009-5316-D643-92A4-0D5B286F301B}"/>
              </a:ext>
            </a:extLst>
          </p:cNvPr>
          <p:cNvSpPr>
            <a:spLocks noGrp="1"/>
          </p:cNvSpPr>
          <p:nvPr>
            <p:ph type="title"/>
          </p:nvPr>
        </p:nvSpPr>
        <p:spPr>
          <a:xfrm>
            <a:off x="8520545" y="2492375"/>
            <a:ext cx="2344190" cy="2306048"/>
          </a:xfrm>
        </p:spPr>
        <p:txBody>
          <a:bodyPr lIns="0">
            <a:noAutofit/>
          </a:bodyPr>
          <a:lstStyle>
            <a:lvl1pPr>
              <a:defRPr sz="3200" b="1">
                <a:solidFill>
                  <a:schemeClr val="bg1"/>
                </a:solidFill>
              </a:defRPr>
            </a:lvl1pPr>
          </a:lstStyle>
          <a:p>
            <a:r>
              <a:rPr lang="nb-NO"/>
              <a:t>Klikk for å redigere tittelstil</a:t>
            </a:r>
          </a:p>
        </p:txBody>
      </p:sp>
      <p:sp>
        <p:nvSpPr>
          <p:cNvPr id="4" name="Plassholder for dato 3">
            <a:extLst>
              <a:ext uri="{FF2B5EF4-FFF2-40B4-BE49-F238E27FC236}">
                <a16:creationId xmlns:a16="http://schemas.microsoft.com/office/drawing/2014/main" id="{D4673024-81B2-B74F-B165-DCE31ACFD296}"/>
              </a:ext>
            </a:extLst>
          </p:cNvPr>
          <p:cNvSpPr>
            <a:spLocks noGrp="1"/>
          </p:cNvSpPr>
          <p:nvPr>
            <p:ph type="dt" sz="half" idx="10"/>
          </p:nvPr>
        </p:nvSpPr>
        <p:spPr/>
        <p:txBody>
          <a:bodyPr/>
          <a:lstStyle/>
          <a:p>
            <a:fld id="{E19D1972-3663-364F-BB2B-75F3AC56CA26}" type="datetimeFigureOut">
              <a:rPr lang="nb-NO" smtClean="0"/>
              <a:t>07.03.2023</a:t>
            </a:fld>
            <a:endParaRPr lang="nb-NO"/>
          </a:p>
        </p:txBody>
      </p:sp>
      <p:sp>
        <p:nvSpPr>
          <p:cNvPr id="5" name="Plassholder for bunntekst 4">
            <a:extLst>
              <a:ext uri="{FF2B5EF4-FFF2-40B4-BE49-F238E27FC236}">
                <a16:creationId xmlns:a16="http://schemas.microsoft.com/office/drawing/2014/main" id="{32157B9C-20BD-FD4A-AD7E-CC25AD74BA9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4FE868-CE23-EC46-A2C1-709CE3F900A8}"/>
              </a:ext>
            </a:extLst>
          </p:cNvPr>
          <p:cNvSpPr>
            <a:spLocks noGrp="1"/>
          </p:cNvSpPr>
          <p:nvPr>
            <p:ph type="sldNum" sz="quarter" idx="12"/>
          </p:nvPr>
        </p:nvSpPr>
        <p:spPr>
          <a:xfrm>
            <a:off x="8610600" y="6356350"/>
            <a:ext cx="2743200" cy="365125"/>
          </a:xfrm>
        </p:spPr>
        <p:txBody>
          <a:bodyPr/>
          <a:lstStyle/>
          <a:p>
            <a:fld id="{09E5796C-91FF-134A-8049-DD55B6526946}" type="slidenum">
              <a:rPr lang="nb-NO" smtClean="0"/>
              <a:t>‹#›</a:t>
            </a:fld>
            <a:endParaRPr lang="nb-NO"/>
          </a:p>
        </p:txBody>
      </p:sp>
      <p:pic>
        <p:nvPicPr>
          <p:cNvPr id="9" name="Bilde 8">
            <a:extLst>
              <a:ext uri="{FF2B5EF4-FFF2-40B4-BE49-F238E27FC236}">
                <a16:creationId xmlns:a16="http://schemas.microsoft.com/office/drawing/2014/main" id="{A0AFF3A2-DEE7-C149-BF3E-13E3D8368D5D}"/>
              </a:ext>
            </a:extLst>
          </p:cNvPr>
          <p:cNvPicPr>
            <a:picLocks noChangeAspect="1"/>
          </p:cNvPicPr>
          <p:nvPr userDrawn="1"/>
        </p:nvPicPr>
        <p:blipFill rotWithShape="1">
          <a:blip r:embed="rId2"/>
          <a:srcRect l="13634" r="13321"/>
          <a:stretch/>
        </p:blipFill>
        <p:spPr>
          <a:xfrm>
            <a:off x="7860000" y="661434"/>
            <a:ext cx="4360004" cy="5740400"/>
          </a:xfrm>
          <a:prstGeom prst="rect">
            <a:avLst/>
          </a:prstGeom>
        </p:spPr>
      </p:pic>
    </p:spTree>
    <p:extLst>
      <p:ext uri="{BB962C8B-B14F-4D97-AF65-F5344CB8AC3E}">
        <p14:creationId xmlns:p14="http://schemas.microsoft.com/office/powerpoint/2010/main" val="23279334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303009-5316-D643-92A4-0D5B286F301B}"/>
              </a:ext>
            </a:extLst>
          </p:cNvPr>
          <p:cNvSpPr>
            <a:spLocks noGrp="1"/>
          </p:cNvSpPr>
          <p:nvPr>
            <p:ph type="title"/>
          </p:nvPr>
        </p:nvSpPr>
        <p:spPr>
          <a:xfrm>
            <a:off x="1524000" y="819735"/>
            <a:ext cx="8725989" cy="1169403"/>
          </a:xfrm>
        </p:spPr>
        <p:txBody>
          <a:bodyPr lIns="0">
            <a:noAutofit/>
          </a:bodyPr>
          <a:lstStyle>
            <a:lvl1pPr>
              <a:defRPr sz="3200" b="1"/>
            </a:lvl1pPr>
          </a:lstStyle>
          <a:p>
            <a:r>
              <a:rPr lang="nb-NO"/>
              <a:t>Klikk for å redigere tittelstil</a:t>
            </a:r>
          </a:p>
        </p:txBody>
      </p:sp>
      <p:sp>
        <p:nvSpPr>
          <p:cNvPr id="3" name="Plassholder for innhold 2">
            <a:extLst>
              <a:ext uri="{FF2B5EF4-FFF2-40B4-BE49-F238E27FC236}">
                <a16:creationId xmlns:a16="http://schemas.microsoft.com/office/drawing/2014/main" id="{BB51A859-B2F9-964A-B330-6B53EEFCCC6A}"/>
              </a:ext>
            </a:extLst>
          </p:cNvPr>
          <p:cNvSpPr>
            <a:spLocks noGrp="1"/>
          </p:cNvSpPr>
          <p:nvPr>
            <p:ph idx="1"/>
          </p:nvPr>
        </p:nvSpPr>
        <p:spPr>
          <a:xfrm>
            <a:off x="1524001" y="2492376"/>
            <a:ext cx="9144000" cy="3708400"/>
          </a:xfrm>
        </p:spPr>
        <p:txBody>
          <a:bodyPr>
            <a:no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D4673024-81B2-B74F-B165-DCE31ACFD296}"/>
              </a:ext>
            </a:extLst>
          </p:cNvPr>
          <p:cNvSpPr>
            <a:spLocks noGrp="1"/>
          </p:cNvSpPr>
          <p:nvPr>
            <p:ph type="dt" sz="half" idx="10"/>
          </p:nvPr>
        </p:nvSpPr>
        <p:spPr/>
        <p:txBody>
          <a:bodyPr/>
          <a:lstStyle/>
          <a:p>
            <a:fld id="{E19D1972-3663-364F-BB2B-75F3AC56CA26}" type="datetimeFigureOut">
              <a:rPr lang="nb-NO" smtClean="0"/>
              <a:t>07.03.2023</a:t>
            </a:fld>
            <a:endParaRPr lang="nb-NO"/>
          </a:p>
        </p:txBody>
      </p:sp>
      <p:sp>
        <p:nvSpPr>
          <p:cNvPr id="5" name="Plassholder for bunntekst 4">
            <a:extLst>
              <a:ext uri="{FF2B5EF4-FFF2-40B4-BE49-F238E27FC236}">
                <a16:creationId xmlns:a16="http://schemas.microsoft.com/office/drawing/2014/main" id="{32157B9C-20BD-FD4A-AD7E-CC25AD74BA9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4FE868-CE23-EC46-A2C1-709CE3F900A8}"/>
              </a:ext>
            </a:extLst>
          </p:cNvPr>
          <p:cNvSpPr>
            <a:spLocks noGrp="1"/>
          </p:cNvSpPr>
          <p:nvPr>
            <p:ph type="sldNum" sz="quarter" idx="12"/>
          </p:nvPr>
        </p:nvSpPr>
        <p:spPr>
          <a:xfrm>
            <a:off x="8610600" y="6356350"/>
            <a:ext cx="2743200" cy="365125"/>
          </a:xfrm>
        </p:spPr>
        <p:txBody>
          <a:bodyPr/>
          <a:lstStyle/>
          <a:p>
            <a:fld id="{09E5796C-91FF-134A-8049-DD55B6526946}" type="slidenum">
              <a:rPr lang="nb-NO" smtClean="0"/>
              <a:t>‹#›</a:t>
            </a:fld>
            <a:endParaRPr lang="nb-NO"/>
          </a:p>
        </p:txBody>
      </p:sp>
    </p:spTree>
    <p:extLst>
      <p:ext uri="{BB962C8B-B14F-4D97-AF65-F5344CB8AC3E}">
        <p14:creationId xmlns:p14="http://schemas.microsoft.com/office/powerpoint/2010/main" val="533955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innhold - 2 spalt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303009-5316-D643-92A4-0D5B286F301B}"/>
              </a:ext>
            </a:extLst>
          </p:cNvPr>
          <p:cNvSpPr>
            <a:spLocks noGrp="1"/>
          </p:cNvSpPr>
          <p:nvPr>
            <p:ph type="title"/>
          </p:nvPr>
        </p:nvSpPr>
        <p:spPr>
          <a:xfrm>
            <a:off x="1524000" y="818146"/>
            <a:ext cx="8725989" cy="1169403"/>
          </a:xfrm>
        </p:spPr>
        <p:txBody>
          <a:bodyPr lIns="0">
            <a:noAutofit/>
          </a:bodyPr>
          <a:lstStyle>
            <a:lvl1pPr>
              <a:defRPr sz="3200" b="1"/>
            </a:lvl1pPr>
          </a:lstStyle>
          <a:p>
            <a:r>
              <a:rPr lang="nb-NO"/>
              <a:t>Klikk for å redigere tittelstil</a:t>
            </a:r>
          </a:p>
        </p:txBody>
      </p:sp>
      <p:sp>
        <p:nvSpPr>
          <p:cNvPr id="3" name="Plassholder for innhold 2">
            <a:extLst>
              <a:ext uri="{FF2B5EF4-FFF2-40B4-BE49-F238E27FC236}">
                <a16:creationId xmlns:a16="http://schemas.microsoft.com/office/drawing/2014/main" id="{BB51A859-B2F9-964A-B330-6B53EEFCCC6A}"/>
              </a:ext>
            </a:extLst>
          </p:cNvPr>
          <p:cNvSpPr>
            <a:spLocks noGrp="1"/>
          </p:cNvSpPr>
          <p:nvPr>
            <p:ph idx="1"/>
          </p:nvPr>
        </p:nvSpPr>
        <p:spPr>
          <a:xfrm>
            <a:off x="1524000" y="2492375"/>
            <a:ext cx="4392613" cy="3303301"/>
          </a:xfrm>
        </p:spPr>
        <p:txBody>
          <a:bodyPr>
            <a:no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D4673024-81B2-B74F-B165-DCE31ACFD296}"/>
              </a:ext>
            </a:extLst>
          </p:cNvPr>
          <p:cNvSpPr>
            <a:spLocks noGrp="1"/>
          </p:cNvSpPr>
          <p:nvPr>
            <p:ph type="dt" sz="half" idx="10"/>
          </p:nvPr>
        </p:nvSpPr>
        <p:spPr/>
        <p:txBody>
          <a:bodyPr/>
          <a:lstStyle/>
          <a:p>
            <a:fld id="{E19D1972-3663-364F-BB2B-75F3AC56CA26}" type="datetimeFigureOut">
              <a:rPr lang="nb-NO" smtClean="0"/>
              <a:t>07.03.2023</a:t>
            </a:fld>
            <a:endParaRPr lang="nb-NO"/>
          </a:p>
        </p:txBody>
      </p:sp>
      <p:sp>
        <p:nvSpPr>
          <p:cNvPr id="5" name="Plassholder for bunntekst 4">
            <a:extLst>
              <a:ext uri="{FF2B5EF4-FFF2-40B4-BE49-F238E27FC236}">
                <a16:creationId xmlns:a16="http://schemas.microsoft.com/office/drawing/2014/main" id="{32157B9C-20BD-FD4A-AD7E-CC25AD74BA9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4FE868-CE23-EC46-A2C1-709CE3F900A8}"/>
              </a:ext>
            </a:extLst>
          </p:cNvPr>
          <p:cNvSpPr>
            <a:spLocks noGrp="1"/>
          </p:cNvSpPr>
          <p:nvPr>
            <p:ph type="sldNum" sz="quarter" idx="12"/>
          </p:nvPr>
        </p:nvSpPr>
        <p:spPr>
          <a:xfrm>
            <a:off x="8610600" y="6356350"/>
            <a:ext cx="2743200" cy="365125"/>
          </a:xfrm>
        </p:spPr>
        <p:txBody>
          <a:bodyPr/>
          <a:lstStyle/>
          <a:p>
            <a:fld id="{09E5796C-91FF-134A-8049-DD55B6526946}" type="slidenum">
              <a:rPr lang="nb-NO" smtClean="0"/>
              <a:t>‹#›</a:t>
            </a:fld>
            <a:endParaRPr lang="nb-NO"/>
          </a:p>
        </p:txBody>
      </p:sp>
      <p:sp>
        <p:nvSpPr>
          <p:cNvPr id="10" name="Plassholder for innhold 2">
            <a:extLst>
              <a:ext uri="{FF2B5EF4-FFF2-40B4-BE49-F238E27FC236}">
                <a16:creationId xmlns:a16="http://schemas.microsoft.com/office/drawing/2014/main" id="{DB2BCF03-1941-ED47-891A-C35EAD783814}"/>
              </a:ext>
            </a:extLst>
          </p:cNvPr>
          <p:cNvSpPr>
            <a:spLocks noGrp="1"/>
          </p:cNvSpPr>
          <p:nvPr>
            <p:ph idx="13"/>
          </p:nvPr>
        </p:nvSpPr>
        <p:spPr>
          <a:xfrm>
            <a:off x="6278880" y="2492375"/>
            <a:ext cx="4392613" cy="3303301"/>
          </a:xfrm>
        </p:spPr>
        <p:txBody>
          <a:bodyPr>
            <a:no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p:txBody>
      </p:sp>
    </p:spTree>
    <p:extLst>
      <p:ext uri="{BB962C8B-B14F-4D97-AF65-F5344CB8AC3E}">
        <p14:creationId xmlns:p14="http://schemas.microsoft.com/office/powerpoint/2010/main" val="40570032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tel og innhold + bilde A">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303009-5316-D643-92A4-0D5B286F301B}"/>
              </a:ext>
            </a:extLst>
          </p:cNvPr>
          <p:cNvSpPr>
            <a:spLocks noGrp="1"/>
          </p:cNvSpPr>
          <p:nvPr>
            <p:ph type="title"/>
          </p:nvPr>
        </p:nvSpPr>
        <p:spPr>
          <a:xfrm>
            <a:off x="1524000" y="818146"/>
            <a:ext cx="8725989" cy="1169403"/>
          </a:xfrm>
        </p:spPr>
        <p:txBody>
          <a:bodyPr lIns="0">
            <a:noAutofit/>
          </a:bodyPr>
          <a:lstStyle>
            <a:lvl1pPr>
              <a:defRPr sz="3200" b="1"/>
            </a:lvl1pPr>
          </a:lstStyle>
          <a:p>
            <a:r>
              <a:rPr lang="nb-NO"/>
              <a:t>Klikk for å redigere tittelstil</a:t>
            </a:r>
          </a:p>
        </p:txBody>
      </p:sp>
      <p:sp>
        <p:nvSpPr>
          <p:cNvPr id="3" name="Plassholder for innhold 2">
            <a:extLst>
              <a:ext uri="{FF2B5EF4-FFF2-40B4-BE49-F238E27FC236}">
                <a16:creationId xmlns:a16="http://schemas.microsoft.com/office/drawing/2014/main" id="{BB51A859-B2F9-964A-B330-6B53EEFCCC6A}"/>
              </a:ext>
            </a:extLst>
          </p:cNvPr>
          <p:cNvSpPr>
            <a:spLocks noGrp="1"/>
          </p:cNvSpPr>
          <p:nvPr>
            <p:ph idx="1"/>
          </p:nvPr>
        </p:nvSpPr>
        <p:spPr>
          <a:xfrm>
            <a:off x="1524000" y="2492375"/>
            <a:ext cx="4392613" cy="3303301"/>
          </a:xfrm>
        </p:spPr>
        <p:txBody>
          <a:bodyPr>
            <a:no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D4673024-81B2-B74F-B165-DCE31ACFD296}"/>
              </a:ext>
            </a:extLst>
          </p:cNvPr>
          <p:cNvSpPr>
            <a:spLocks noGrp="1"/>
          </p:cNvSpPr>
          <p:nvPr>
            <p:ph type="dt" sz="half" idx="10"/>
          </p:nvPr>
        </p:nvSpPr>
        <p:spPr/>
        <p:txBody>
          <a:bodyPr/>
          <a:lstStyle/>
          <a:p>
            <a:fld id="{E19D1972-3663-364F-BB2B-75F3AC56CA26}" type="datetimeFigureOut">
              <a:rPr lang="nb-NO" smtClean="0"/>
              <a:t>07.03.2023</a:t>
            </a:fld>
            <a:endParaRPr lang="nb-NO"/>
          </a:p>
        </p:txBody>
      </p:sp>
      <p:sp>
        <p:nvSpPr>
          <p:cNvPr id="5" name="Plassholder for bunntekst 4">
            <a:extLst>
              <a:ext uri="{FF2B5EF4-FFF2-40B4-BE49-F238E27FC236}">
                <a16:creationId xmlns:a16="http://schemas.microsoft.com/office/drawing/2014/main" id="{32157B9C-20BD-FD4A-AD7E-CC25AD74BA9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4FE868-CE23-EC46-A2C1-709CE3F900A8}"/>
              </a:ext>
            </a:extLst>
          </p:cNvPr>
          <p:cNvSpPr>
            <a:spLocks noGrp="1"/>
          </p:cNvSpPr>
          <p:nvPr>
            <p:ph type="sldNum" sz="quarter" idx="12"/>
          </p:nvPr>
        </p:nvSpPr>
        <p:spPr>
          <a:xfrm>
            <a:off x="8610600" y="6356350"/>
            <a:ext cx="2743200" cy="365125"/>
          </a:xfrm>
        </p:spPr>
        <p:txBody>
          <a:bodyPr/>
          <a:lstStyle/>
          <a:p>
            <a:fld id="{09E5796C-91FF-134A-8049-DD55B6526946}" type="slidenum">
              <a:rPr lang="nb-NO" smtClean="0"/>
              <a:t>‹#›</a:t>
            </a:fld>
            <a:endParaRPr lang="nb-NO"/>
          </a:p>
        </p:txBody>
      </p:sp>
      <p:sp>
        <p:nvSpPr>
          <p:cNvPr id="8" name="Plassholder for bilde 7">
            <a:extLst>
              <a:ext uri="{FF2B5EF4-FFF2-40B4-BE49-F238E27FC236}">
                <a16:creationId xmlns:a16="http://schemas.microsoft.com/office/drawing/2014/main" id="{E66E2FA5-FC72-ED48-BE74-1B184065D950}"/>
              </a:ext>
            </a:extLst>
          </p:cNvPr>
          <p:cNvSpPr>
            <a:spLocks noGrp="1"/>
          </p:cNvSpPr>
          <p:nvPr>
            <p:ph type="pic" sz="quarter" idx="13"/>
          </p:nvPr>
        </p:nvSpPr>
        <p:spPr>
          <a:xfrm>
            <a:off x="6275389" y="1989138"/>
            <a:ext cx="5221286" cy="4213225"/>
          </a:xfrm>
        </p:spPr>
        <p:txBody>
          <a:bodyPr/>
          <a:lstStyle/>
          <a:p>
            <a:r>
              <a:rPr lang="nb-NO"/>
              <a:t>Klikk på ikonet for å legge til et bilde</a:t>
            </a:r>
          </a:p>
        </p:txBody>
      </p:sp>
    </p:spTree>
    <p:extLst>
      <p:ext uri="{BB962C8B-B14F-4D97-AF65-F5344CB8AC3E}">
        <p14:creationId xmlns:p14="http://schemas.microsoft.com/office/powerpoint/2010/main" val="22686165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tel og innhold + bilde B">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303009-5316-D643-92A4-0D5B286F301B}"/>
              </a:ext>
            </a:extLst>
          </p:cNvPr>
          <p:cNvSpPr>
            <a:spLocks noGrp="1"/>
          </p:cNvSpPr>
          <p:nvPr>
            <p:ph type="title"/>
          </p:nvPr>
        </p:nvSpPr>
        <p:spPr>
          <a:xfrm>
            <a:off x="1524000" y="818146"/>
            <a:ext cx="8725989" cy="1169403"/>
          </a:xfrm>
        </p:spPr>
        <p:txBody>
          <a:bodyPr lIns="0">
            <a:noAutofit/>
          </a:bodyPr>
          <a:lstStyle>
            <a:lvl1pPr>
              <a:defRPr sz="3200" b="1"/>
            </a:lvl1pPr>
          </a:lstStyle>
          <a:p>
            <a:r>
              <a:rPr lang="nb-NO"/>
              <a:t>Klikk for å redigere tittelstil</a:t>
            </a:r>
          </a:p>
        </p:txBody>
      </p:sp>
      <p:sp>
        <p:nvSpPr>
          <p:cNvPr id="3" name="Plassholder for innhold 2">
            <a:extLst>
              <a:ext uri="{FF2B5EF4-FFF2-40B4-BE49-F238E27FC236}">
                <a16:creationId xmlns:a16="http://schemas.microsoft.com/office/drawing/2014/main" id="{BB51A859-B2F9-964A-B330-6B53EEFCCC6A}"/>
              </a:ext>
            </a:extLst>
          </p:cNvPr>
          <p:cNvSpPr>
            <a:spLocks noGrp="1"/>
          </p:cNvSpPr>
          <p:nvPr>
            <p:ph idx="1"/>
          </p:nvPr>
        </p:nvSpPr>
        <p:spPr>
          <a:xfrm>
            <a:off x="6275387" y="2492376"/>
            <a:ext cx="4392613" cy="3708400"/>
          </a:xfrm>
        </p:spPr>
        <p:txBody>
          <a:bodyPr>
            <a:no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D4673024-81B2-B74F-B165-DCE31ACFD296}"/>
              </a:ext>
            </a:extLst>
          </p:cNvPr>
          <p:cNvSpPr>
            <a:spLocks noGrp="1"/>
          </p:cNvSpPr>
          <p:nvPr>
            <p:ph type="dt" sz="half" idx="10"/>
          </p:nvPr>
        </p:nvSpPr>
        <p:spPr/>
        <p:txBody>
          <a:bodyPr/>
          <a:lstStyle/>
          <a:p>
            <a:fld id="{E19D1972-3663-364F-BB2B-75F3AC56CA26}" type="datetimeFigureOut">
              <a:rPr lang="nb-NO" smtClean="0"/>
              <a:t>07.03.2023</a:t>
            </a:fld>
            <a:endParaRPr lang="nb-NO"/>
          </a:p>
        </p:txBody>
      </p:sp>
      <p:sp>
        <p:nvSpPr>
          <p:cNvPr id="5" name="Plassholder for bunntekst 4">
            <a:extLst>
              <a:ext uri="{FF2B5EF4-FFF2-40B4-BE49-F238E27FC236}">
                <a16:creationId xmlns:a16="http://schemas.microsoft.com/office/drawing/2014/main" id="{32157B9C-20BD-FD4A-AD7E-CC25AD74BA9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4FE868-CE23-EC46-A2C1-709CE3F900A8}"/>
              </a:ext>
            </a:extLst>
          </p:cNvPr>
          <p:cNvSpPr>
            <a:spLocks noGrp="1"/>
          </p:cNvSpPr>
          <p:nvPr>
            <p:ph type="sldNum" sz="quarter" idx="12"/>
          </p:nvPr>
        </p:nvSpPr>
        <p:spPr>
          <a:xfrm>
            <a:off x="8610600" y="6356350"/>
            <a:ext cx="2743200" cy="365125"/>
          </a:xfrm>
        </p:spPr>
        <p:txBody>
          <a:bodyPr/>
          <a:lstStyle/>
          <a:p>
            <a:fld id="{09E5796C-91FF-134A-8049-DD55B6526946}" type="slidenum">
              <a:rPr lang="nb-NO" smtClean="0"/>
              <a:t>‹#›</a:t>
            </a:fld>
            <a:endParaRPr lang="nb-NO"/>
          </a:p>
        </p:txBody>
      </p:sp>
      <p:sp>
        <p:nvSpPr>
          <p:cNvPr id="8" name="Plassholder for bilde 7">
            <a:extLst>
              <a:ext uri="{FF2B5EF4-FFF2-40B4-BE49-F238E27FC236}">
                <a16:creationId xmlns:a16="http://schemas.microsoft.com/office/drawing/2014/main" id="{E66E2FA5-FC72-ED48-BE74-1B184065D950}"/>
              </a:ext>
            </a:extLst>
          </p:cNvPr>
          <p:cNvSpPr>
            <a:spLocks noGrp="1"/>
          </p:cNvSpPr>
          <p:nvPr>
            <p:ph type="pic" sz="quarter" idx="13"/>
          </p:nvPr>
        </p:nvSpPr>
        <p:spPr>
          <a:xfrm>
            <a:off x="658813" y="1987549"/>
            <a:ext cx="5257800" cy="4213226"/>
          </a:xfrm>
        </p:spPr>
        <p:txBody>
          <a:bodyPr/>
          <a:lstStyle/>
          <a:p>
            <a:r>
              <a:rPr lang="nb-NO"/>
              <a:t>Klikk på ikonet for å legge til et bilde</a:t>
            </a:r>
          </a:p>
        </p:txBody>
      </p:sp>
    </p:spTree>
    <p:extLst>
      <p:ext uri="{BB962C8B-B14F-4D97-AF65-F5344CB8AC3E}">
        <p14:creationId xmlns:p14="http://schemas.microsoft.com/office/powerpoint/2010/main" val="351289741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e + Tittel og innhold">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E66E2FA5-FC72-ED48-BE74-1B184065D950}"/>
              </a:ext>
            </a:extLst>
          </p:cNvPr>
          <p:cNvSpPr>
            <a:spLocks noGrp="1"/>
          </p:cNvSpPr>
          <p:nvPr>
            <p:ph type="pic" sz="quarter" idx="13"/>
          </p:nvPr>
        </p:nvSpPr>
        <p:spPr>
          <a:xfrm>
            <a:off x="658813" y="657225"/>
            <a:ext cx="5257800" cy="5543550"/>
          </a:xfrm>
        </p:spPr>
        <p:txBody>
          <a:bodyPr/>
          <a:lstStyle/>
          <a:p>
            <a:r>
              <a:rPr lang="nb-NO"/>
              <a:t>Klikk på ikonet for å legge til et bilde</a:t>
            </a:r>
          </a:p>
        </p:txBody>
      </p:sp>
      <p:sp>
        <p:nvSpPr>
          <p:cNvPr id="2" name="Tittel 1">
            <a:extLst>
              <a:ext uri="{FF2B5EF4-FFF2-40B4-BE49-F238E27FC236}">
                <a16:creationId xmlns:a16="http://schemas.microsoft.com/office/drawing/2014/main" id="{D9303009-5316-D643-92A4-0D5B286F301B}"/>
              </a:ext>
            </a:extLst>
          </p:cNvPr>
          <p:cNvSpPr>
            <a:spLocks noGrp="1"/>
          </p:cNvSpPr>
          <p:nvPr>
            <p:ph type="title"/>
          </p:nvPr>
        </p:nvSpPr>
        <p:spPr>
          <a:xfrm>
            <a:off x="6275388" y="818146"/>
            <a:ext cx="3974601" cy="1169403"/>
          </a:xfrm>
        </p:spPr>
        <p:txBody>
          <a:bodyPr lIns="0">
            <a:noAutofit/>
          </a:bodyPr>
          <a:lstStyle>
            <a:lvl1pPr>
              <a:defRPr sz="3200" b="1"/>
            </a:lvl1pPr>
          </a:lstStyle>
          <a:p>
            <a:r>
              <a:rPr lang="nb-NO"/>
              <a:t>Klikk for å redigere tittelstil</a:t>
            </a:r>
          </a:p>
        </p:txBody>
      </p:sp>
      <p:sp>
        <p:nvSpPr>
          <p:cNvPr id="3" name="Plassholder for innhold 2">
            <a:extLst>
              <a:ext uri="{FF2B5EF4-FFF2-40B4-BE49-F238E27FC236}">
                <a16:creationId xmlns:a16="http://schemas.microsoft.com/office/drawing/2014/main" id="{BB51A859-B2F9-964A-B330-6B53EEFCCC6A}"/>
              </a:ext>
            </a:extLst>
          </p:cNvPr>
          <p:cNvSpPr>
            <a:spLocks noGrp="1"/>
          </p:cNvSpPr>
          <p:nvPr>
            <p:ph idx="1"/>
          </p:nvPr>
        </p:nvSpPr>
        <p:spPr>
          <a:xfrm>
            <a:off x="6275388" y="2492375"/>
            <a:ext cx="4392613" cy="3708400"/>
          </a:xfrm>
        </p:spPr>
        <p:txBody>
          <a:bodyPr>
            <a:no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D4673024-81B2-B74F-B165-DCE31ACFD296}"/>
              </a:ext>
            </a:extLst>
          </p:cNvPr>
          <p:cNvSpPr>
            <a:spLocks noGrp="1"/>
          </p:cNvSpPr>
          <p:nvPr>
            <p:ph type="dt" sz="half" idx="10"/>
          </p:nvPr>
        </p:nvSpPr>
        <p:spPr/>
        <p:txBody>
          <a:bodyPr/>
          <a:lstStyle/>
          <a:p>
            <a:fld id="{E19D1972-3663-364F-BB2B-75F3AC56CA26}" type="datetimeFigureOut">
              <a:rPr lang="nb-NO" smtClean="0"/>
              <a:t>07.03.2023</a:t>
            </a:fld>
            <a:endParaRPr lang="nb-NO"/>
          </a:p>
        </p:txBody>
      </p:sp>
      <p:sp>
        <p:nvSpPr>
          <p:cNvPr id="5" name="Plassholder for bunntekst 4">
            <a:extLst>
              <a:ext uri="{FF2B5EF4-FFF2-40B4-BE49-F238E27FC236}">
                <a16:creationId xmlns:a16="http://schemas.microsoft.com/office/drawing/2014/main" id="{32157B9C-20BD-FD4A-AD7E-CC25AD74BA9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4FE868-CE23-EC46-A2C1-709CE3F900A8}"/>
              </a:ext>
            </a:extLst>
          </p:cNvPr>
          <p:cNvSpPr>
            <a:spLocks noGrp="1"/>
          </p:cNvSpPr>
          <p:nvPr>
            <p:ph type="sldNum" sz="quarter" idx="12"/>
          </p:nvPr>
        </p:nvSpPr>
        <p:spPr>
          <a:xfrm>
            <a:off x="8610600" y="6356350"/>
            <a:ext cx="2743200" cy="365125"/>
          </a:xfrm>
        </p:spPr>
        <p:txBody>
          <a:bodyPr/>
          <a:lstStyle/>
          <a:p>
            <a:fld id="{09E5796C-91FF-134A-8049-DD55B6526946}" type="slidenum">
              <a:rPr lang="nb-NO" smtClean="0"/>
              <a:t>‹#›</a:t>
            </a:fld>
            <a:endParaRPr lang="nb-NO"/>
          </a:p>
        </p:txBody>
      </p:sp>
    </p:spTree>
    <p:extLst>
      <p:ext uri="{BB962C8B-B14F-4D97-AF65-F5344CB8AC3E}">
        <p14:creationId xmlns:p14="http://schemas.microsoft.com/office/powerpoint/2010/main" val="7772815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tel +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303009-5316-D643-92A4-0D5B286F301B}"/>
              </a:ext>
            </a:extLst>
          </p:cNvPr>
          <p:cNvSpPr>
            <a:spLocks noGrp="1"/>
          </p:cNvSpPr>
          <p:nvPr>
            <p:ph type="title"/>
          </p:nvPr>
        </p:nvSpPr>
        <p:spPr>
          <a:xfrm>
            <a:off x="1524000" y="818146"/>
            <a:ext cx="8725989" cy="1169403"/>
          </a:xfrm>
        </p:spPr>
        <p:txBody>
          <a:bodyPr lIns="0">
            <a:noAutofit/>
          </a:bodyPr>
          <a:lstStyle>
            <a:lvl1pPr>
              <a:defRPr sz="3200" b="1"/>
            </a:lvl1pPr>
          </a:lstStyle>
          <a:p>
            <a:r>
              <a:rPr lang="nb-NO"/>
              <a:t>Klikk for å redigere tittelstil</a:t>
            </a:r>
          </a:p>
        </p:txBody>
      </p:sp>
      <p:sp>
        <p:nvSpPr>
          <p:cNvPr id="4" name="Plassholder for dato 3">
            <a:extLst>
              <a:ext uri="{FF2B5EF4-FFF2-40B4-BE49-F238E27FC236}">
                <a16:creationId xmlns:a16="http://schemas.microsoft.com/office/drawing/2014/main" id="{D4673024-81B2-B74F-B165-DCE31ACFD296}"/>
              </a:ext>
            </a:extLst>
          </p:cNvPr>
          <p:cNvSpPr>
            <a:spLocks noGrp="1"/>
          </p:cNvSpPr>
          <p:nvPr>
            <p:ph type="dt" sz="half" idx="10"/>
          </p:nvPr>
        </p:nvSpPr>
        <p:spPr/>
        <p:txBody>
          <a:bodyPr/>
          <a:lstStyle/>
          <a:p>
            <a:fld id="{E19D1972-3663-364F-BB2B-75F3AC56CA26}" type="datetimeFigureOut">
              <a:rPr lang="nb-NO" smtClean="0"/>
              <a:t>07.03.2023</a:t>
            </a:fld>
            <a:endParaRPr lang="nb-NO"/>
          </a:p>
        </p:txBody>
      </p:sp>
      <p:sp>
        <p:nvSpPr>
          <p:cNvPr id="5" name="Plassholder for bunntekst 4">
            <a:extLst>
              <a:ext uri="{FF2B5EF4-FFF2-40B4-BE49-F238E27FC236}">
                <a16:creationId xmlns:a16="http://schemas.microsoft.com/office/drawing/2014/main" id="{32157B9C-20BD-FD4A-AD7E-CC25AD74BA9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4FE868-CE23-EC46-A2C1-709CE3F900A8}"/>
              </a:ext>
            </a:extLst>
          </p:cNvPr>
          <p:cNvSpPr>
            <a:spLocks noGrp="1"/>
          </p:cNvSpPr>
          <p:nvPr>
            <p:ph type="sldNum" sz="quarter" idx="12"/>
          </p:nvPr>
        </p:nvSpPr>
        <p:spPr>
          <a:xfrm>
            <a:off x="8610600" y="6356350"/>
            <a:ext cx="2743200" cy="365125"/>
          </a:xfrm>
        </p:spPr>
        <p:txBody>
          <a:bodyPr/>
          <a:lstStyle/>
          <a:p>
            <a:fld id="{09E5796C-91FF-134A-8049-DD55B6526946}" type="slidenum">
              <a:rPr lang="nb-NO" smtClean="0"/>
              <a:t>‹#›</a:t>
            </a:fld>
            <a:endParaRPr lang="nb-NO"/>
          </a:p>
        </p:txBody>
      </p:sp>
      <p:sp>
        <p:nvSpPr>
          <p:cNvPr id="8" name="Plassholder for bilde 7">
            <a:extLst>
              <a:ext uri="{FF2B5EF4-FFF2-40B4-BE49-F238E27FC236}">
                <a16:creationId xmlns:a16="http://schemas.microsoft.com/office/drawing/2014/main" id="{E66E2FA5-FC72-ED48-BE74-1B184065D950}"/>
              </a:ext>
            </a:extLst>
          </p:cNvPr>
          <p:cNvSpPr>
            <a:spLocks noGrp="1"/>
          </p:cNvSpPr>
          <p:nvPr>
            <p:ph type="pic" sz="quarter" idx="13"/>
          </p:nvPr>
        </p:nvSpPr>
        <p:spPr>
          <a:xfrm>
            <a:off x="658814" y="1980000"/>
            <a:ext cx="10837862" cy="4220775"/>
          </a:xfrm>
        </p:spPr>
        <p:txBody>
          <a:bodyPr/>
          <a:lstStyle/>
          <a:p>
            <a:r>
              <a:rPr lang="nb-NO"/>
              <a:t>Klikk på ikonet for å legge til et bilde</a:t>
            </a:r>
          </a:p>
        </p:txBody>
      </p:sp>
    </p:spTree>
    <p:extLst>
      <p:ext uri="{BB962C8B-B14F-4D97-AF65-F5344CB8AC3E}">
        <p14:creationId xmlns:p14="http://schemas.microsoft.com/office/powerpoint/2010/main" val="33906945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3D12460-5639-554F-80B8-E4503FC8CC25}"/>
              </a:ext>
            </a:extLst>
          </p:cNvPr>
          <p:cNvSpPr>
            <a:spLocks noGrp="1"/>
          </p:cNvSpPr>
          <p:nvPr>
            <p:ph type="title"/>
          </p:nvPr>
        </p:nvSpPr>
        <p:spPr>
          <a:xfrm>
            <a:off x="1524000" y="813640"/>
            <a:ext cx="9144000" cy="1053415"/>
          </a:xfrm>
          <a:prstGeom prst="rect">
            <a:avLst/>
          </a:prstGeom>
        </p:spPr>
        <p:txBody>
          <a:bodyPr vert="horz" lIns="0" tIns="0" rIns="0" bIns="45720" rtlCol="0" anchor="t" anchorCtr="0">
            <a:noAutofit/>
          </a:bodyPr>
          <a:lstStyle/>
          <a:p>
            <a:r>
              <a:rPr lang="nb-NO"/>
              <a:t>Klikk for å redigere tittelstil</a:t>
            </a:r>
          </a:p>
        </p:txBody>
      </p:sp>
      <p:sp>
        <p:nvSpPr>
          <p:cNvPr id="3" name="Plassholder for tekst 2">
            <a:extLst>
              <a:ext uri="{FF2B5EF4-FFF2-40B4-BE49-F238E27FC236}">
                <a16:creationId xmlns:a16="http://schemas.microsoft.com/office/drawing/2014/main" id="{7588C2CA-9683-614A-B93A-E6136C270767}"/>
              </a:ext>
            </a:extLst>
          </p:cNvPr>
          <p:cNvSpPr>
            <a:spLocks noGrp="1"/>
          </p:cNvSpPr>
          <p:nvPr>
            <p:ph type="body" idx="1"/>
          </p:nvPr>
        </p:nvSpPr>
        <p:spPr>
          <a:xfrm>
            <a:off x="1522800" y="2492376"/>
            <a:ext cx="9145200" cy="3708400"/>
          </a:xfrm>
          <a:prstGeom prst="rect">
            <a:avLst/>
          </a:prstGeom>
        </p:spPr>
        <p:txBody>
          <a:bodyPr vert="horz" lIns="0" tIns="0" rIns="0" bIns="0" rtlCol="0">
            <a:no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B08F5F6-CDE9-7B4D-9227-C96222775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D1972-3663-364F-BB2B-75F3AC56CA26}" type="datetimeFigureOut">
              <a:rPr lang="nb-NO" smtClean="0"/>
              <a:t>07.03.2023</a:t>
            </a:fld>
            <a:endParaRPr lang="nb-NO"/>
          </a:p>
        </p:txBody>
      </p:sp>
      <p:sp>
        <p:nvSpPr>
          <p:cNvPr id="5" name="Plassholder for bunntekst 4">
            <a:extLst>
              <a:ext uri="{FF2B5EF4-FFF2-40B4-BE49-F238E27FC236}">
                <a16:creationId xmlns:a16="http://schemas.microsoft.com/office/drawing/2014/main" id="{35E18C37-B5AF-8449-BF1D-6534627DBA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ACE1C0C-1ED4-9C46-AFFF-5D249C25E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5796C-91FF-134A-8049-DD55B6526946}" type="slidenum">
              <a:rPr lang="nb-NO" smtClean="0"/>
              <a:t>‹#›</a:t>
            </a:fld>
            <a:endParaRPr lang="nb-NO"/>
          </a:p>
        </p:txBody>
      </p:sp>
      <p:pic>
        <p:nvPicPr>
          <p:cNvPr id="12" name="Bilde 11">
            <a:extLst>
              <a:ext uri="{FF2B5EF4-FFF2-40B4-BE49-F238E27FC236}">
                <a16:creationId xmlns:a16="http://schemas.microsoft.com/office/drawing/2014/main" id="{39C088F2-3B88-CF40-A9F9-AC1518FB43BB}"/>
              </a:ext>
            </a:extLst>
          </p:cNvPr>
          <p:cNvPicPr>
            <a:picLocks noChangeAspect="1"/>
          </p:cNvPicPr>
          <p:nvPr/>
        </p:nvPicPr>
        <p:blipFill>
          <a:blip r:embed="rId11"/>
          <a:stretch>
            <a:fillRect/>
          </a:stretch>
        </p:blipFill>
        <p:spPr>
          <a:xfrm>
            <a:off x="11154675" y="657225"/>
            <a:ext cx="342000" cy="421535"/>
          </a:xfrm>
          <a:prstGeom prst="rect">
            <a:avLst/>
          </a:prstGeom>
        </p:spPr>
      </p:pic>
      <p:pic>
        <p:nvPicPr>
          <p:cNvPr id="8" name="Bilde 7">
            <a:extLst>
              <a:ext uri="{FF2B5EF4-FFF2-40B4-BE49-F238E27FC236}">
                <a16:creationId xmlns:a16="http://schemas.microsoft.com/office/drawing/2014/main" id="{EBF5C13A-20E8-0146-87BA-1694C587B050}"/>
              </a:ext>
            </a:extLst>
          </p:cNvPr>
          <p:cNvPicPr>
            <a:picLocks noChangeAspect="1"/>
          </p:cNvPicPr>
          <p:nvPr userDrawn="1"/>
        </p:nvPicPr>
        <p:blipFill>
          <a:blip r:embed="rId11"/>
          <a:stretch>
            <a:fillRect/>
          </a:stretch>
        </p:blipFill>
        <p:spPr>
          <a:xfrm>
            <a:off x="11154675" y="657225"/>
            <a:ext cx="342000" cy="421535"/>
          </a:xfrm>
          <a:prstGeom prst="rect">
            <a:avLst/>
          </a:prstGeom>
        </p:spPr>
      </p:pic>
    </p:spTree>
    <p:extLst>
      <p:ext uri="{BB962C8B-B14F-4D97-AF65-F5344CB8AC3E}">
        <p14:creationId xmlns:p14="http://schemas.microsoft.com/office/powerpoint/2010/main" val="36269994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ransition>
    <p:fade/>
  </p:transition>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4" orient="horz" pos="1570" userDrawn="1">
          <p15:clr>
            <a:srgbClr val="F26B43"/>
          </p15:clr>
        </p15:guide>
        <p15:guide id="35" pos="6720" userDrawn="1">
          <p15:clr>
            <a:srgbClr val="F26B43"/>
          </p15:clr>
        </p15:guide>
        <p15:guide id="36" pos="960" userDrawn="1">
          <p15:clr>
            <a:srgbClr val="F26B43"/>
          </p15:clr>
        </p15:guide>
        <p15:guide id="37" pos="3727" userDrawn="1">
          <p15:clr>
            <a:srgbClr val="F26B43"/>
          </p15:clr>
        </p15:guide>
        <p15:guide id="38" pos="3953" userDrawn="1">
          <p15:clr>
            <a:srgbClr val="F26B43"/>
          </p15:clr>
        </p15:guide>
        <p15:guide id="39" orient="horz" pos="935" userDrawn="1">
          <p15:clr>
            <a:srgbClr val="F26B43"/>
          </p15:clr>
        </p15:guide>
        <p15:guide id="40" orient="horz" pos="414" userDrawn="1">
          <p15:clr>
            <a:srgbClr val="F26B43"/>
          </p15:clr>
        </p15:guide>
        <p15:guide id="41" orient="horz" pos="3906" userDrawn="1">
          <p15:clr>
            <a:srgbClr val="F26B43"/>
          </p15:clr>
        </p15:guide>
        <p15:guide id="42" pos="7242" userDrawn="1">
          <p15:clr>
            <a:srgbClr val="F26B43"/>
          </p15:clr>
        </p15:guide>
        <p15:guide id="43" pos="415" userDrawn="1">
          <p15:clr>
            <a:srgbClr val="F26B43"/>
          </p15:clr>
        </p15:guide>
        <p15:guide id="44" orient="horz" pos="125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E5A026E-98FF-6E40-AADA-2ADBF7536BC7}"/>
              </a:ext>
            </a:extLst>
          </p:cNvPr>
          <p:cNvSpPr>
            <a:spLocks noGrp="1"/>
          </p:cNvSpPr>
          <p:nvPr>
            <p:ph type="ctrTitle"/>
          </p:nvPr>
        </p:nvSpPr>
        <p:spPr>
          <a:xfrm>
            <a:off x="667820" y="1667347"/>
            <a:ext cx="5510373" cy="3523306"/>
          </a:xfrm>
        </p:spPr>
        <p:txBody>
          <a:bodyPr>
            <a:normAutofit fontScale="90000"/>
          </a:bodyPr>
          <a:lstStyle/>
          <a:p>
            <a:r>
              <a:rPr lang="nb-NO" dirty="0">
                <a:latin typeface="Arial Narrow" panose="020B0606020202030204" pitchFamily="34" charset="0"/>
              </a:rPr>
              <a:t>Oppfølging av Brukerundersøkelsen 2022</a:t>
            </a:r>
            <a:br>
              <a:rPr lang="nb-NO" dirty="0">
                <a:latin typeface="Arial Narrow" panose="020B0606020202030204" pitchFamily="34" charset="0"/>
              </a:rPr>
            </a:br>
            <a:br>
              <a:rPr lang="nb-NO" dirty="0">
                <a:latin typeface="Arial Narrow" panose="020B0606020202030204" pitchFamily="34" charset="0"/>
              </a:rPr>
            </a:br>
            <a:r>
              <a:rPr lang="nb-NO" dirty="0">
                <a:latin typeface="Arial Narrow" panose="020B0606020202030204" pitchFamily="34" charset="0"/>
              </a:rPr>
              <a:t>Handlingsplan Døli skole SFO</a:t>
            </a:r>
            <a:br>
              <a:rPr lang="nb-NO" dirty="0">
                <a:latin typeface="Arial Narrow" panose="020B0606020202030204" pitchFamily="34" charset="0"/>
              </a:rPr>
            </a:br>
            <a:br>
              <a:rPr lang="nb-NO" dirty="0">
                <a:latin typeface="Arial Narrow" panose="020B0606020202030204" pitchFamily="34" charset="0"/>
              </a:rPr>
            </a:br>
            <a:r>
              <a:rPr lang="nb-NO" sz="2200" b="0" dirty="0">
                <a:latin typeface="Arial Narrow" panose="020B0606020202030204" pitchFamily="34" charset="0"/>
              </a:rPr>
              <a:t>FAU-møte 06.03.23</a:t>
            </a:r>
            <a:br>
              <a:rPr lang="nb-NO" dirty="0">
                <a:latin typeface="Arial Narrow" panose="020B0606020202030204" pitchFamily="34" charset="0"/>
              </a:rPr>
            </a:br>
            <a:r>
              <a:rPr lang="nb-NO" sz="2200" b="0" dirty="0">
                <a:latin typeface="Arial Narrow" panose="020B0606020202030204" pitchFamily="34" charset="0"/>
              </a:rPr>
              <a:t>v/Christian Boye Ruud-Venneraasen (baseleder 2.-4. trinn) og Gunn Fjeldstad (baseleder 1. trinn)</a:t>
            </a:r>
          </a:p>
        </p:txBody>
      </p:sp>
      <p:pic>
        <p:nvPicPr>
          <p:cNvPr id="4" name="Bilde 3">
            <a:extLst>
              <a:ext uri="{FF2B5EF4-FFF2-40B4-BE49-F238E27FC236}">
                <a16:creationId xmlns:a16="http://schemas.microsoft.com/office/drawing/2014/main" id="{C16876C3-0F8F-A320-5689-1B5BCAD91A7C}"/>
              </a:ext>
            </a:extLst>
          </p:cNvPr>
          <p:cNvPicPr>
            <a:picLocks noChangeAspect="1"/>
          </p:cNvPicPr>
          <p:nvPr/>
        </p:nvPicPr>
        <p:blipFill>
          <a:blip r:embed="rId2"/>
          <a:stretch>
            <a:fillRect/>
          </a:stretch>
        </p:blipFill>
        <p:spPr>
          <a:xfrm>
            <a:off x="6266700" y="1652399"/>
            <a:ext cx="5932969" cy="3957291"/>
          </a:xfrm>
          <a:prstGeom prst="rect">
            <a:avLst/>
          </a:prstGeom>
        </p:spPr>
      </p:pic>
    </p:spTree>
    <p:extLst>
      <p:ext uri="{BB962C8B-B14F-4D97-AF65-F5344CB8AC3E}">
        <p14:creationId xmlns:p14="http://schemas.microsoft.com/office/powerpoint/2010/main" val="1778358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26DDB3-017F-A9BB-6D98-CC8CF44698F6}"/>
              </a:ext>
            </a:extLst>
          </p:cNvPr>
          <p:cNvSpPr>
            <a:spLocks noGrp="1"/>
          </p:cNvSpPr>
          <p:nvPr>
            <p:ph type="ctrTitle"/>
          </p:nvPr>
        </p:nvSpPr>
        <p:spPr>
          <a:xfrm>
            <a:off x="4315145" y="1222624"/>
            <a:ext cx="4263776" cy="688369"/>
          </a:xfrm>
        </p:spPr>
        <p:txBody>
          <a:bodyPr>
            <a:normAutofit fontScale="90000"/>
          </a:bodyPr>
          <a:lstStyle/>
          <a:p>
            <a:r>
              <a:rPr lang="nb-NO" sz="2200" b="1" dirty="0">
                <a:effectLst/>
                <a:latin typeface="Arial Narrow" panose="020B0606020202030204" pitchFamily="34" charset="0"/>
              </a:rPr>
              <a:t>Nye tiltak som vi jobber med våren 2023 </a:t>
            </a:r>
            <a:br>
              <a:rPr lang="nb-NO" sz="1800" b="1" dirty="0">
                <a:effectLst/>
                <a:latin typeface="Arial" panose="020B0604020202020204" pitchFamily="34" charset="0"/>
              </a:rPr>
            </a:br>
            <a:endParaRPr lang="nb-NO" sz="2800" dirty="0"/>
          </a:p>
        </p:txBody>
      </p:sp>
      <p:sp>
        <p:nvSpPr>
          <p:cNvPr id="3" name="Undertittel 2">
            <a:extLst>
              <a:ext uri="{FF2B5EF4-FFF2-40B4-BE49-F238E27FC236}">
                <a16:creationId xmlns:a16="http://schemas.microsoft.com/office/drawing/2014/main" id="{EA36CF27-4FA5-3D78-6968-FA54E0104232}"/>
              </a:ext>
            </a:extLst>
          </p:cNvPr>
          <p:cNvSpPr>
            <a:spLocks noGrp="1"/>
          </p:cNvSpPr>
          <p:nvPr>
            <p:ph type="subTitle" idx="1"/>
          </p:nvPr>
        </p:nvSpPr>
        <p:spPr>
          <a:xfrm>
            <a:off x="708917" y="1715784"/>
            <a:ext cx="10746768" cy="4890499"/>
          </a:xfrm>
        </p:spPr>
        <p:txBody>
          <a:bodyPr>
            <a:noAutofit/>
          </a:bodyPr>
          <a:lstStyle/>
          <a:p>
            <a:pPr algn="l">
              <a:lnSpc>
                <a:spcPct val="100000"/>
              </a:lnSpc>
              <a:spcBef>
                <a:spcPts val="0"/>
              </a:spcBef>
            </a:pPr>
            <a:r>
              <a:rPr lang="nb-NO" sz="1400" b="0" i="0" dirty="0">
                <a:solidFill>
                  <a:schemeClr val="bg2">
                    <a:lumMod val="75000"/>
                  </a:schemeClr>
                </a:solidFill>
                <a:effectLst/>
                <a:latin typeface="Arial Narrow" panose="020B0606020202030204" pitchFamily="34" charset="0"/>
              </a:rPr>
              <a:t>Tiltak for bedre mat og måltider på Døli SFO:</a:t>
            </a:r>
          </a:p>
          <a:p>
            <a:pPr algn="l">
              <a:lnSpc>
                <a:spcPct val="100000"/>
              </a:lnSpc>
              <a:spcBef>
                <a:spcPts val="0"/>
              </a:spcBef>
            </a:pPr>
            <a:endParaRPr lang="nb-NO" sz="1400" b="0" i="0" dirty="0">
              <a:solidFill>
                <a:schemeClr val="bg2">
                  <a:lumMod val="75000"/>
                </a:schemeClr>
              </a:solidFill>
              <a:effectLst/>
              <a:latin typeface="Arial Narrow" panose="020B0606020202030204" pitchFamily="34" charset="0"/>
            </a:endParaRPr>
          </a:p>
          <a:p>
            <a:pPr algn="l">
              <a:lnSpc>
                <a:spcPct val="100000"/>
              </a:lnSpc>
              <a:spcBef>
                <a:spcPts val="0"/>
              </a:spcBef>
            </a:pPr>
            <a:r>
              <a:rPr lang="nb-NO" sz="1400" b="0" i="0" dirty="0">
                <a:solidFill>
                  <a:schemeClr val="bg2">
                    <a:lumMod val="75000"/>
                  </a:schemeClr>
                </a:solidFill>
                <a:effectLst/>
                <a:latin typeface="Arial Narrow" panose="020B0606020202030204" pitchFamily="34" charset="0"/>
              </a:rPr>
              <a:t>Mål</a:t>
            </a:r>
            <a:r>
              <a:rPr lang="nb-NO" sz="1400" dirty="0">
                <a:solidFill>
                  <a:schemeClr val="bg2">
                    <a:lumMod val="75000"/>
                  </a:schemeClr>
                </a:solidFill>
                <a:latin typeface="Arial Narrow" panose="020B0606020202030204" pitchFamily="34" charset="0"/>
              </a:rPr>
              <a:t>:</a:t>
            </a:r>
            <a:endParaRPr lang="nb-NO" sz="1400" b="0" i="0" dirty="0">
              <a:solidFill>
                <a:schemeClr val="bg2">
                  <a:lumMod val="75000"/>
                </a:schemeClr>
              </a:solidFill>
              <a:effectLst/>
              <a:latin typeface="Arial Narrow" panose="020B0606020202030204" pitchFamily="34" charset="0"/>
            </a:endParaRPr>
          </a:p>
          <a:p>
            <a:pPr marL="342900" indent="-342900" algn="l">
              <a:lnSpc>
                <a:spcPct val="100000"/>
              </a:lnSpc>
              <a:spcBef>
                <a:spcPts val="0"/>
              </a:spcBef>
              <a:buFont typeface="Arial" panose="020B0604020202020204" pitchFamily="34" charset="0"/>
              <a:buChar char="•"/>
            </a:pPr>
            <a:r>
              <a:rPr lang="nb-NO" sz="1400" dirty="0">
                <a:solidFill>
                  <a:schemeClr val="bg2">
                    <a:lumMod val="75000"/>
                  </a:schemeClr>
                </a:solidFill>
                <a:latin typeface="Arial Narrow" panose="020B0606020202030204" pitchFamily="34" charset="0"/>
              </a:rPr>
              <a:t>Vi ønsker å legge til rette for at elevene på Døli SFO</a:t>
            </a:r>
            <a:r>
              <a:rPr lang="nb-NO" sz="1400" b="0" i="0" dirty="0">
                <a:solidFill>
                  <a:schemeClr val="bg2">
                    <a:lumMod val="75000"/>
                  </a:schemeClr>
                </a:solidFill>
                <a:effectLst/>
                <a:latin typeface="Arial Narrow" panose="020B0606020202030204" pitchFamily="34" charset="0"/>
              </a:rPr>
              <a:t> får erfaring med å tilberede måltider, får kunnskap om ernæring og sørger for gode fellesopplevelser gjennom måltidene. </a:t>
            </a:r>
          </a:p>
          <a:p>
            <a:pPr marL="342900" indent="-342900" algn="l">
              <a:lnSpc>
                <a:spcPct val="100000"/>
              </a:lnSpc>
              <a:spcBef>
                <a:spcPts val="0"/>
              </a:spcBef>
              <a:buFont typeface="Arial" panose="020B0604020202020204" pitchFamily="34" charset="0"/>
              <a:buChar char="•"/>
            </a:pPr>
            <a:r>
              <a:rPr lang="nb-NO" sz="1400" b="0" i="0" dirty="0">
                <a:solidFill>
                  <a:schemeClr val="bg2">
                    <a:lumMod val="75000"/>
                  </a:schemeClr>
                </a:solidFill>
                <a:effectLst/>
                <a:latin typeface="Arial Narrow" panose="020B0606020202030204" pitchFamily="34" charset="0"/>
              </a:rPr>
              <a:t>Vi sørger for at måltidene er hyggelige og ernæringsrike.</a:t>
            </a:r>
          </a:p>
          <a:p>
            <a:pPr marL="342900" indent="-342900" algn="l">
              <a:lnSpc>
                <a:spcPct val="100000"/>
              </a:lnSpc>
              <a:spcBef>
                <a:spcPts val="0"/>
              </a:spcBef>
              <a:buFont typeface="Arial" panose="020B0604020202020204" pitchFamily="34" charset="0"/>
              <a:buChar char="•"/>
            </a:pPr>
            <a:r>
              <a:rPr lang="nb-NO" sz="1400" b="0" i="0" dirty="0">
                <a:solidFill>
                  <a:schemeClr val="bg2">
                    <a:lumMod val="75000"/>
                  </a:schemeClr>
                </a:solidFill>
                <a:effectLst/>
                <a:latin typeface="Arial Narrow" panose="020B0606020202030204" pitchFamily="34" charset="0"/>
              </a:rPr>
              <a:t>Vi tilrettelegger for at matsituasjonene fungerer som språkarenaer.</a:t>
            </a:r>
          </a:p>
          <a:p>
            <a:pPr marL="342900" indent="-342900" algn="l">
              <a:lnSpc>
                <a:spcPct val="100000"/>
              </a:lnSpc>
              <a:spcBef>
                <a:spcPts val="0"/>
              </a:spcBef>
              <a:buFont typeface="Arial" panose="020B0604020202020204" pitchFamily="34" charset="0"/>
              <a:buChar char="•"/>
            </a:pPr>
            <a:r>
              <a:rPr lang="nb-NO" sz="1400" b="0" i="0" dirty="0">
                <a:solidFill>
                  <a:schemeClr val="bg2">
                    <a:lumMod val="75000"/>
                  </a:schemeClr>
                </a:solidFill>
                <a:effectLst/>
                <a:latin typeface="Arial Narrow" panose="020B0606020202030204" pitchFamily="34" charset="0"/>
              </a:rPr>
              <a:t>Vi er aktivt tilstede og delaktige under elevenes spisetid.</a:t>
            </a:r>
          </a:p>
          <a:p>
            <a:pPr marL="342900" indent="-342900" algn="l">
              <a:lnSpc>
                <a:spcPct val="100000"/>
              </a:lnSpc>
              <a:spcBef>
                <a:spcPts val="0"/>
              </a:spcBef>
              <a:buFont typeface="Arial" panose="020B0604020202020204" pitchFamily="34" charset="0"/>
              <a:buChar char="•"/>
            </a:pPr>
            <a:r>
              <a:rPr lang="nb-NO" sz="1400" b="0" i="0" dirty="0">
                <a:solidFill>
                  <a:schemeClr val="bg2">
                    <a:lumMod val="75000"/>
                  </a:schemeClr>
                </a:solidFill>
                <a:effectLst/>
                <a:latin typeface="Arial Narrow" panose="020B0606020202030204" pitchFamily="34" charset="0"/>
              </a:rPr>
              <a:t>Vi tar hensyn til allergier samt serverer vegetar og halal mat.</a:t>
            </a:r>
          </a:p>
          <a:p>
            <a:pPr algn="l">
              <a:lnSpc>
                <a:spcPct val="100000"/>
              </a:lnSpc>
              <a:spcBef>
                <a:spcPts val="0"/>
              </a:spcBef>
            </a:pPr>
            <a:endParaRPr lang="nb-NO" sz="1400" dirty="0">
              <a:solidFill>
                <a:schemeClr val="bg2">
                  <a:lumMod val="75000"/>
                </a:schemeClr>
              </a:solidFill>
              <a:latin typeface="Arial Narrow" panose="020B0606020202030204" pitchFamily="34" charset="0"/>
            </a:endParaRPr>
          </a:p>
          <a:p>
            <a:pPr algn="l">
              <a:lnSpc>
                <a:spcPct val="100000"/>
              </a:lnSpc>
              <a:spcBef>
                <a:spcPts val="0"/>
              </a:spcBef>
            </a:pPr>
            <a:r>
              <a:rPr lang="nb-NO" sz="1400" dirty="0">
                <a:solidFill>
                  <a:schemeClr val="bg2">
                    <a:lumMod val="75000"/>
                  </a:schemeClr>
                </a:solidFill>
                <a:latin typeface="Arial Narrow" panose="020B0606020202030204" pitchFamily="34" charset="0"/>
              </a:rPr>
              <a:t>Tiltak:</a:t>
            </a:r>
          </a:p>
          <a:p>
            <a:pPr marL="342900" indent="-342900">
              <a:lnSpc>
                <a:spcPct val="100000"/>
              </a:lnSpc>
              <a:spcBef>
                <a:spcPts val="0"/>
              </a:spcBef>
              <a:buFont typeface="Arial" panose="020B0604020202020204" pitchFamily="34" charset="0"/>
              <a:buChar char="•"/>
            </a:pPr>
            <a:r>
              <a:rPr lang="nb-NO" sz="1400" b="0" i="0" dirty="0">
                <a:solidFill>
                  <a:schemeClr val="bg2">
                    <a:lumMod val="75000"/>
                  </a:schemeClr>
                </a:solidFill>
                <a:effectLst/>
                <a:latin typeface="Arial Narrow" panose="020B0606020202030204" pitchFamily="34" charset="0"/>
              </a:rPr>
              <a:t>Ansette en SFO-kokk i 60 % stilling denne våren.</a:t>
            </a:r>
          </a:p>
          <a:p>
            <a:pPr marL="342900" indent="-342900">
              <a:lnSpc>
                <a:spcPct val="100000"/>
              </a:lnSpc>
              <a:spcBef>
                <a:spcPts val="0"/>
              </a:spcBef>
              <a:buFont typeface="Arial" panose="020B0604020202020204" pitchFamily="34" charset="0"/>
              <a:buChar char="•"/>
            </a:pPr>
            <a:r>
              <a:rPr lang="nb-NO" sz="1400" dirty="0">
                <a:solidFill>
                  <a:schemeClr val="bg2">
                    <a:lumMod val="75000"/>
                  </a:schemeClr>
                </a:solidFill>
                <a:latin typeface="Arial Narrow" panose="020B0606020202030204" pitchFamily="34" charset="0"/>
              </a:rPr>
              <a:t>Utarbeide felles </a:t>
            </a:r>
            <a:r>
              <a:rPr lang="nb-NO" sz="1400" dirty="0">
                <a:solidFill>
                  <a:schemeClr val="accent1">
                    <a:lumMod val="75000"/>
                  </a:schemeClr>
                </a:solidFill>
                <a:latin typeface="Arial Narrow" panose="020B0606020202030204" pitchFamily="34" charset="0"/>
              </a:rPr>
              <a:t>retningslinjer for mat og måltider ved Døli SFO som er i </a:t>
            </a:r>
            <a:r>
              <a:rPr lang="nb-NO" sz="1400" b="0" i="0" dirty="0">
                <a:solidFill>
                  <a:schemeClr val="bg2">
                    <a:lumMod val="75000"/>
                  </a:schemeClr>
                </a:solidFill>
                <a:effectLst/>
                <a:latin typeface="Arial Narrow" panose="020B0606020202030204" pitchFamily="34" charset="0"/>
              </a:rPr>
              <a:t>tråd med Helsedirektoratets anbefalinger):</a:t>
            </a:r>
            <a:endParaRPr lang="nb-NO" sz="1400" dirty="0">
              <a:solidFill>
                <a:schemeClr val="accent1">
                  <a:lumMod val="75000"/>
                </a:schemeClr>
              </a:solidFill>
              <a:latin typeface="Arial Narrow" panose="020B0606020202030204" pitchFamily="34" charset="0"/>
            </a:endParaRPr>
          </a:p>
          <a:p>
            <a:pPr marL="800100" lvl="1" indent="-342900" algn="l">
              <a:lnSpc>
                <a:spcPct val="100000"/>
              </a:lnSpc>
              <a:spcBef>
                <a:spcPts val="0"/>
              </a:spcBef>
              <a:buFont typeface="Wingdings" panose="05000000000000000000" pitchFamily="2" charset="2"/>
              <a:buChar char="ü"/>
            </a:pPr>
            <a:r>
              <a:rPr lang="nb-NO" sz="1400" dirty="0">
                <a:solidFill>
                  <a:schemeClr val="accent1">
                    <a:lumMod val="75000"/>
                  </a:schemeClr>
                </a:solidFill>
                <a:latin typeface="Arial Narrow" panose="020B0606020202030204" pitchFamily="34" charset="0"/>
              </a:rPr>
              <a:t>Måltidene som serveres skal være ernæringsmessig fullverdige med grovt brød/grove kornprodukter, grønnsaker/frukt/bær og fisk/annen sjømat/kjøtt/egg/ost/erter/bønner/linser.</a:t>
            </a:r>
          </a:p>
          <a:p>
            <a:pPr marL="800100" lvl="1" indent="-342900" algn="l">
              <a:lnSpc>
                <a:spcPct val="100000"/>
              </a:lnSpc>
              <a:spcBef>
                <a:spcPts val="0"/>
              </a:spcBef>
              <a:buFont typeface="Wingdings" panose="05000000000000000000" pitchFamily="2" charset="2"/>
              <a:buChar char="ü"/>
            </a:pPr>
            <a:r>
              <a:rPr lang="nb-NO" sz="1400" dirty="0">
                <a:solidFill>
                  <a:schemeClr val="accent1">
                    <a:lumMod val="75000"/>
                  </a:schemeClr>
                </a:solidFill>
                <a:latin typeface="Arial Narrow" panose="020B0606020202030204" pitchFamily="34" charset="0"/>
              </a:rPr>
              <a:t>Det skal tas hensyn til matallergi, matintoleranse og religion</a:t>
            </a:r>
          </a:p>
          <a:p>
            <a:pPr marL="800100" lvl="1" indent="-342900" algn="l">
              <a:lnSpc>
                <a:spcPct val="100000"/>
              </a:lnSpc>
              <a:spcBef>
                <a:spcPts val="0"/>
              </a:spcBef>
              <a:buFont typeface="Wingdings" panose="05000000000000000000" pitchFamily="2" charset="2"/>
              <a:buChar char="ü"/>
            </a:pPr>
            <a:r>
              <a:rPr lang="nb-NO" sz="1400" dirty="0">
                <a:solidFill>
                  <a:schemeClr val="accent1">
                    <a:lumMod val="75000"/>
                  </a:schemeClr>
                </a:solidFill>
                <a:latin typeface="Arial Narrow" panose="020B0606020202030204" pitchFamily="34" charset="0"/>
              </a:rPr>
              <a:t>Matvarer med lavt saltinnhold bør prioriteres, og bruken av salt i matlaging og på maten bør begrenses</a:t>
            </a:r>
          </a:p>
          <a:p>
            <a:pPr marL="800100" lvl="1" indent="-342900" algn="l">
              <a:lnSpc>
                <a:spcPct val="100000"/>
              </a:lnSpc>
              <a:spcBef>
                <a:spcPts val="0"/>
              </a:spcBef>
              <a:buFont typeface="Wingdings" panose="05000000000000000000" pitchFamily="2" charset="2"/>
              <a:buChar char="ü"/>
            </a:pPr>
            <a:r>
              <a:rPr lang="nb-NO" sz="1400" dirty="0">
                <a:solidFill>
                  <a:schemeClr val="accent1">
                    <a:lumMod val="75000"/>
                  </a:schemeClr>
                </a:solidFill>
                <a:latin typeface="Arial Narrow" panose="020B0606020202030204" pitchFamily="34" charset="0"/>
              </a:rPr>
              <a:t>Mat og drikke som serveres på AKS skal ikke tilsettes for mye sukker</a:t>
            </a:r>
          </a:p>
          <a:p>
            <a:pPr marL="800100" lvl="1" indent="-342900" algn="l">
              <a:lnSpc>
                <a:spcPct val="100000"/>
              </a:lnSpc>
              <a:spcBef>
                <a:spcPts val="0"/>
              </a:spcBef>
              <a:buFont typeface="Wingdings" panose="05000000000000000000" pitchFamily="2" charset="2"/>
              <a:buChar char="ü"/>
            </a:pPr>
            <a:r>
              <a:rPr lang="nb-NO" sz="1400" dirty="0">
                <a:solidFill>
                  <a:schemeClr val="accent1">
                    <a:lumMod val="75000"/>
                  </a:schemeClr>
                </a:solidFill>
                <a:latin typeface="Arial Narrow" panose="020B0606020202030204" pitchFamily="34" charset="0"/>
              </a:rPr>
              <a:t>Det skal benyttes plantebaserte oljer og myk plantemargarin (for eksempel Soft Flora) til brødmåltider og i varme/kalde retter</a:t>
            </a:r>
          </a:p>
          <a:p>
            <a:pPr marL="800100" lvl="1" indent="-342900" algn="l">
              <a:lnSpc>
                <a:spcPct val="100000"/>
              </a:lnSpc>
              <a:spcBef>
                <a:spcPts val="0"/>
              </a:spcBef>
              <a:buFont typeface="Wingdings" panose="05000000000000000000" pitchFamily="2" charset="2"/>
              <a:buChar char="ü"/>
            </a:pPr>
            <a:r>
              <a:rPr lang="nb-NO" sz="1400" dirty="0">
                <a:solidFill>
                  <a:schemeClr val="accent1">
                    <a:lumMod val="75000"/>
                  </a:schemeClr>
                </a:solidFill>
                <a:latin typeface="Arial Narrow" panose="020B0606020202030204" pitchFamily="34" charset="0"/>
              </a:rPr>
              <a:t>Fisk skal tilbys som pålegg til alle brødmåltider og benyttes i et flertall av de varme/kalde rettene</a:t>
            </a:r>
          </a:p>
          <a:p>
            <a:pPr marL="800100" lvl="1" indent="-342900" algn="l">
              <a:lnSpc>
                <a:spcPct val="100000"/>
              </a:lnSpc>
              <a:spcBef>
                <a:spcPts val="0"/>
              </a:spcBef>
              <a:buFont typeface="Wingdings" panose="05000000000000000000" pitchFamily="2" charset="2"/>
              <a:buChar char="ü"/>
            </a:pPr>
            <a:r>
              <a:rPr lang="nb-NO" sz="1400" dirty="0">
                <a:solidFill>
                  <a:schemeClr val="accent1">
                    <a:lumMod val="75000"/>
                  </a:schemeClr>
                </a:solidFill>
                <a:latin typeface="Arial Narrow" panose="020B0606020202030204" pitchFamily="34" charset="0"/>
              </a:rPr>
              <a:t>Hjemmebakt brød, rundstykker og andre bakevarer bakes grovt</a:t>
            </a:r>
          </a:p>
          <a:p>
            <a:pPr marL="800100" lvl="1" indent="-342900" algn="l">
              <a:lnSpc>
                <a:spcPct val="100000"/>
              </a:lnSpc>
              <a:spcBef>
                <a:spcPts val="0"/>
              </a:spcBef>
              <a:buFont typeface="Wingdings" panose="05000000000000000000" pitchFamily="2" charset="2"/>
              <a:buChar char="ü"/>
            </a:pPr>
            <a:r>
              <a:rPr lang="nb-NO" sz="1400" dirty="0">
                <a:solidFill>
                  <a:schemeClr val="accent1">
                    <a:lumMod val="75000"/>
                  </a:schemeClr>
                </a:solidFill>
                <a:latin typeface="Arial Narrow" panose="020B0606020202030204" pitchFamily="34" charset="0"/>
              </a:rPr>
              <a:t>Ved brødmåltider skal det serveres grovt brød med pålegg som er variert og næringsrikt</a:t>
            </a:r>
          </a:p>
          <a:p>
            <a:pPr marL="800100" lvl="1" indent="-342900" algn="l">
              <a:lnSpc>
                <a:spcPct val="100000"/>
              </a:lnSpc>
              <a:spcBef>
                <a:spcPts val="0"/>
              </a:spcBef>
              <a:buFont typeface="Wingdings" panose="05000000000000000000" pitchFamily="2" charset="2"/>
              <a:buChar char="ü"/>
            </a:pPr>
            <a:r>
              <a:rPr lang="nb-NO" sz="1400" dirty="0">
                <a:solidFill>
                  <a:schemeClr val="accent1">
                    <a:lumMod val="75000"/>
                  </a:schemeClr>
                </a:solidFill>
                <a:latin typeface="Arial Narrow" panose="020B0606020202030204" pitchFamily="34" charset="0"/>
              </a:rPr>
              <a:t>Frityrstekt mat (slik som fiskepinner og pommes frites) og pålegg som prim, brunost, syltetøy, sjokoladepålegg og peanøttsmør skal ikke serveres</a:t>
            </a:r>
          </a:p>
          <a:p>
            <a:pPr lvl="1" algn="l">
              <a:lnSpc>
                <a:spcPct val="100000"/>
              </a:lnSpc>
              <a:spcBef>
                <a:spcPts val="0"/>
              </a:spcBef>
            </a:pPr>
            <a:endParaRPr lang="nb-NO" sz="1400" dirty="0">
              <a:solidFill>
                <a:schemeClr val="accent1">
                  <a:lumMod val="75000"/>
                </a:schemeClr>
              </a:solidFill>
              <a:latin typeface="Arial Narrow" panose="020B0606020202030204" pitchFamily="34" charset="0"/>
            </a:endParaRPr>
          </a:p>
        </p:txBody>
      </p:sp>
    </p:spTree>
    <p:extLst>
      <p:ext uri="{BB962C8B-B14F-4D97-AF65-F5344CB8AC3E}">
        <p14:creationId xmlns:p14="http://schemas.microsoft.com/office/powerpoint/2010/main" val="39482077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26DDB3-017F-A9BB-6D98-CC8CF44698F6}"/>
              </a:ext>
            </a:extLst>
          </p:cNvPr>
          <p:cNvSpPr>
            <a:spLocks noGrp="1"/>
          </p:cNvSpPr>
          <p:nvPr>
            <p:ph type="ctrTitle"/>
          </p:nvPr>
        </p:nvSpPr>
        <p:spPr>
          <a:xfrm>
            <a:off x="1104899" y="1733549"/>
            <a:ext cx="9934576" cy="579023"/>
          </a:xfrm>
        </p:spPr>
        <p:txBody>
          <a:bodyPr>
            <a:normAutofit/>
          </a:bodyPr>
          <a:lstStyle/>
          <a:p>
            <a:r>
              <a:rPr lang="nb-NO" sz="3200" dirty="0">
                <a:latin typeface="Arial Narrow" panose="020B0606020202030204" pitchFamily="34" charset="0"/>
              </a:rPr>
              <a:t>Brukerundersøkelsen SFO 2022</a:t>
            </a:r>
            <a:endParaRPr lang="nb-NO" sz="2800" dirty="0">
              <a:latin typeface="Arial Narrow" panose="020B0606020202030204" pitchFamily="34" charset="0"/>
            </a:endParaRPr>
          </a:p>
        </p:txBody>
      </p:sp>
      <p:sp>
        <p:nvSpPr>
          <p:cNvPr id="3" name="Undertittel 2">
            <a:extLst>
              <a:ext uri="{FF2B5EF4-FFF2-40B4-BE49-F238E27FC236}">
                <a16:creationId xmlns:a16="http://schemas.microsoft.com/office/drawing/2014/main" id="{EA36CF27-4FA5-3D78-6968-FA54E0104232}"/>
              </a:ext>
            </a:extLst>
          </p:cNvPr>
          <p:cNvSpPr>
            <a:spLocks noGrp="1"/>
          </p:cNvSpPr>
          <p:nvPr>
            <p:ph type="subTitle" idx="1"/>
          </p:nvPr>
        </p:nvSpPr>
        <p:spPr>
          <a:xfrm>
            <a:off x="1104898" y="2537843"/>
            <a:ext cx="9934576" cy="2465671"/>
          </a:xfrm>
        </p:spPr>
        <p:txBody>
          <a:bodyPr vert="horz" lIns="0" tIns="0" rIns="0" bIns="0" rtlCol="0" anchor="t">
            <a:normAutofit/>
          </a:bodyPr>
          <a:lstStyle/>
          <a:p>
            <a:pPr marL="457200" indent="-457200">
              <a:buFont typeface="Arial" panose="020B0604020202020204" pitchFamily="34" charset="0"/>
              <a:buChar char="•"/>
            </a:pPr>
            <a:r>
              <a:rPr lang="nb-NO" sz="2400" dirty="0">
                <a:latin typeface="Arial Narrow" panose="020B0606020202030204" pitchFamily="34" charset="0"/>
              </a:rPr>
              <a:t>Brukerundersøkelsen på SFO ble gjennomført i perioden 20.11 til 15.12.2022.</a:t>
            </a:r>
          </a:p>
          <a:p>
            <a:pPr marL="457200" indent="-457200">
              <a:buFont typeface="Arial" panose="020B0604020202020204" pitchFamily="34" charset="0"/>
              <a:buChar char="•"/>
            </a:pPr>
            <a:r>
              <a:rPr lang="nb-NO" sz="2400" dirty="0">
                <a:latin typeface="Arial Narrow" panose="020B0606020202030204" pitchFamily="34" charset="0"/>
              </a:rPr>
              <a:t>Av de 117 som hadde plass på Døli skole SFO fikk vi svar fra 19.</a:t>
            </a:r>
          </a:p>
          <a:p>
            <a:pPr marL="457200" indent="-457200">
              <a:buFont typeface="Arial" panose="020B0604020202020204" pitchFamily="34" charset="0"/>
              <a:buChar char="•"/>
            </a:pPr>
            <a:r>
              <a:rPr lang="nb-NO" sz="2400" dirty="0">
                <a:latin typeface="Arial Narrow" panose="020B0606020202030204" pitchFamily="34" charset="0"/>
              </a:rPr>
              <a:t>Fra Ullensaker kommune var det 11 skoler som deltok på brukerundersøkelsen.</a:t>
            </a:r>
          </a:p>
          <a:p>
            <a:pPr marL="457200" indent="-457200">
              <a:buFont typeface="Arial" panose="020B0604020202020204" pitchFamily="34" charset="0"/>
              <a:buChar char="•"/>
            </a:pPr>
            <a:r>
              <a:rPr lang="nb-NO" sz="2400" dirty="0">
                <a:latin typeface="Arial Narrow" panose="020B0606020202030204" pitchFamily="34" charset="0"/>
              </a:rPr>
              <a:t>Undersøkelsen bestod av 8 deler med totalt 25 spørsmål.</a:t>
            </a:r>
          </a:p>
          <a:p>
            <a:pPr marL="457200" indent="-457200">
              <a:buFont typeface="Arial" panose="020B0604020202020204" pitchFamily="34" charset="0"/>
              <a:buChar char="•"/>
            </a:pPr>
            <a:r>
              <a:rPr lang="nb-NO" sz="2400" dirty="0">
                <a:latin typeface="Arial Narrow" panose="020B0606020202030204" pitchFamily="34" charset="0"/>
              </a:rPr>
              <a:t>Foreldrene kunne gi en score fra 1 til 6 hvor 6 var det høyeste.</a:t>
            </a:r>
          </a:p>
          <a:p>
            <a:pPr algn="l">
              <a:lnSpc>
                <a:spcPct val="100000"/>
              </a:lnSpc>
              <a:spcBef>
                <a:spcPts val="0"/>
              </a:spcBef>
            </a:pPr>
            <a:endParaRPr lang="nb-NO" sz="2000" b="0" i="0" u="sng" dirty="0">
              <a:solidFill>
                <a:schemeClr val="tx1"/>
              </a:solidFill>
              <a:effectLst/>
              <a:latin typeface="Arial Narrow" panose="020B0606020202030204" pitchFamily="34" charset="0"/>
            </a:endParaRPr>
          </a:p>
        </p:txBody>
      </p:sp>
      <p:pic>
        <p:nvPicPr>
          <p:cNvPr id="5" name="Bilde 4">
            <a:extLst>
              <a:ext uri="{FF2B5EF4-FFF2-40B4-BE49-F238E27FC236}">
                <a16:creationId xmlns:a16="http://schemas.microsoft.com/office/drawing/2014/main" id="{5E3C0E3A-E5DB-451A-BE83-2D44A4C2DCBF}"/>
              </a:ext>
            </a:extLst>
          </p:cNvPr>
          <p:cNvPicPr>
            <a:picLocks noChangeAspect="1"/>
          </p:cNvPicPr>
          <p:nvPr/>
        </p:nvPicPr>
        <p:blipFill>
          <a:blip r:embed="rId2"/>
          <a:stretch>
            <a:fillRect/>
          </a:stretch>
        </p:blipFill>
        <p:spPr>
          <a:xfrm>
            <a:off x="9073312" y="690192"/>
            <a:ext cx="2280537" cy="1321395"/>
          </a:xfrm>
          <a:prstGeom prst="rect">
            <a:avLst/>
          </a:prstGeom>
        </p:spPr>
      </p:pic>
    </p:spTree>
    <p:extLst>
      <p:ext uri="{BB962C8B-B14F-4D97-AF65-F5344CB8AC3E}">
        <p14:creationId xmlns:p14="http://schemas.microsoft.com/office/powerpoint/2010/main" val="782110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26DDB3-017F-A9BB-6D98-CC8CF44698F6}"/>
              </a:ext>
            </a:extLst>
          </p:cNvPr>
          <p:cNvSpPr>
            <a:spLocks noGrp="1"/>
          </p:cNvSpPr>
          <p:nvPr>
            <p:ph type="ctrTitle"/>
          </p:nvPr>
        </p:nvSpPr>
        <p:spPr>
          <a:xfrm>
            <a:off x="1104899" y="1733549"/>
            <a:ext cx="9934576" cy="579023"/>
          </a:xfrm>
        </p:spPr>
        <p:txBody>
          <a:bodyPr>
            <a:normAutofit/>
          </a:bodyPr>
          <a:lstStyle/>
          <a:p>
            <a:r>
              <a:rPr lang="nb-NO" sz="3200" dirty="0">
                <a:latin typeface="Arial Narrow" panose="020B0606020202030204" pitchFamily="34" charset="0"/>
              </a:rPr>
              <a:t>Svarene	</a:t>
            </a:r>
            <a:endParaRPr lang="nb-NO" sz="2800" dirty="0">
              <a:latin typeface="Arial Narrow" panose="020B0606020202030204" pitchFamily="34" charset="0"/>
            </a:endParaRPr>
          </a:p>
        </p:txBody>
      </p:sp>
      <p:sp>
        <p:nvSpPr>
          <p:cNvPr id="3" name="Undertittel 2">
            <a:extLst>
              <a:ext uri="{FF2B5EF4-FFF2-40B4-BE49-F238E27FC236}">
                <a16:creationId xmlns:a16="http://schemas.microsoft.com/office/drawing/2014/main" id="{EA36CF27-4FA5-3D78-6968-FA54E0104232}"/>
              </a:ext>
            </a:extLst>
          </p:cNvPr>
          <p:cNvSpPr>
            <a:spLocks noGrp="1"/>
          </p:cNvSpPr>
          <p:nvPr>
            <p:ph type="subTitle" idx="1"/>
          </p:nvPr>
        </p:nvSpPr>
        <p:spPr>
          <a:xfrm>
            <a:off x="1104898" y="2650645"/>
            <a:ext cx="9934576" cy="3789565"/>
          </a:xfrm>
        </p:spPr>
        <p:txBody>
          <a:bodyPr>
            <a:normAutofit/>
          </a:bodyPr>
          <a:lstStyle/>
          <a:p>
            <a:pPr marL="285750" indent="-285750">
              <a:buFont typeface="Arial" panose="020B0604020202020204" pitchFamily="34" charset="0"/>
              <a:buChar char="•"/>
            </a:pPr>
            <a:r>
              <a:rPr lang="nb-NO" sz="2400" dirty="0">
                <a:latin typeface="Arial Narrow" panose="020B0606020202030204" pitchFamily="34" charset="0"/>
              </a:rPr>
              <a:t>Vi scorer et snitt på totalt 3.8 poeng.</a:t>
            </a:r>
          </a:p>
          <a:p>
            <a:pPr marL="285750" indent="-285750">
              <a:buFont typeface="Arial" panose="020B0604020202020204" pitchFamily="34" charset="0"/>
              <a:buChar char="•"/>
            </a:pPr>
            <a:r>
              <a:rPr lang="nb-NO" sz="2400" dirty="0">
                <a:latin typeface="Arial Narrow" panose="020B0606020202030204" pitchFamily="34" charset="0"/>
              </a:rPr>
              <a:t>Snittet i kommunen ligger på 4.8, mens det i Viken ligger på 4.7 og på landsbasis er et snitt på 4.7.</a:t>
            </a:r>
          </a:p>
          <a:p>
            <a:pPr marL="285750" indent="-285750">
              <a:buFont typeface="Arial" panose="020B0604020202020204" pitchFamily="34" charset="0"/>
              <a:buChar char="•"/>
            </a:pPr>
            <a:r>
              <a:rPr lang="nb-NO" sz="2400" dirty="0">
                <a:solidFill>
                  <a:srgbClr val="FF0000"/>
                </a:solidFill>
                <a:latin typeface="Arial Narrow" panose="020B0606020202030204" pitchFamily="34" charset="0"/>
              </a:rPr>
              <a:t>Vi scorer lavest av samtlige skoler i Ullensaker.</a:t>
            </a:r>
          </a:p>
          <a:p>
            <a:pPr marL="285750" indent="-285750">
              <a:buFont typeface="Arial" panose="020B0604020202020204" pitchFamily="34" charset="0"/>
              <a:buChar char="•"/>
            </a:pPr>
            <a:r>
              <a:rPr lang="nb-NO" sz="2400" dirty="0">
                <a:latin typeface="Arial Narrow" panose="020B0606020202030204" pitchFamily="34" charset="0"/>
              </a:rPr>
              <a:t>De nærmeste over oss på undersøkelsen hadde 4.6 i snitt.</a:t>
            </a:r>
          </a:p>
        </p:txBody>
      </p:sp>
    </p:spTree>
    <p:extLst>
      <p:ext uri="{BB962C8B-B14F-4D97-AF65-F5344CB8AC3E}">
        <p14:creationId xmlns:p14="http://schemas.microsoft.com/office/powerpoint/2010/main" val="231357775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26DDB3-017F-A9BB-6D98-CC8CF44698F6}"/>
              </a:ext>
            </a:extLst>
          </p:cNvPr>
          <p:cNvSpPr>
            <a:spLocks noGrp="1"/>
          </p:cNvSpPr>
          <p:nvPr>
            <p:ph type="ctrTitle"/>
          </p:nvPr>
        </p:nvSpPr>
        <p:spPr>
          <a:xfrm>
            <a:off x="1104898" y="1528066"/>
            <a:ext cx="9934576" cy="579023"/>
          </a:xfrm>
        </p:spPr>
        <p:txBody>
          <a:bodyPr>
            <a:normAutofit/>
          </a:bodyPr>
          <a:lstStyle/>
          <a:p>
            <a:r>
              <a:rPr lang="nb-NO" sz="3200" dirty="0">
                <a:latin typeface="Arial Narrow" panose="020B0606020202030204" pitchFamily="34" charset="0"/>
              </a:rPr>
              <a:t>Hovedtrekk fra undersøkelsen</a:t>
            </a:r>
            <a:endParaRPr lang="nb-NO" sz="2800" dirty="0">
              <a:latin typeface="Arial Narrow" panose="020B0606020202030204" pitchFamily="34" charset="0"/>
            </a:endParaRPr>
          </a:p>
        </p:txBody>
      </p:sp>
      <p:sp>
        <p:nvSpPr>
          <p:cNvPr id="3" name="Undertittel 2">
            <a:extLst>
              <a:ext uri="{FF2B5EF4-FFF2-40B4-BE49-F238E27FC236}">
                <a16:creationId xmlns:a16="http://schemas.microsoft.com/office/drawing/2014/main" id="{EA36CF27-4FA5-3D78-6968-FA54E0104232}"/>
              </a:ext>
            </a:extLst>
          </p:cNvPr>
          <p:cNvSpPr>
            <a:spLocks noGrp="1"/>
          </p:cNvSpPr>
          <p:nvPr>
            <p:ph type="subTitle" idx="1"/>
          </p:nvPr>
        </p:nvSpPr>
        <p:spPr>
          <a:xfrm>
            <a:off x="1104898" y="2230380"/>
            <a:ext cx="9934576" cy="4232065"/>
          </a:xfrm>
        </p:spPr>
        <p:txBody>
          <a:bodyPr>
            <a:normAutofit fontScale="77500" lnSpcReduction="20000"/>
          </a:bodyPr>
          <a:lstStyle/>
          <a:p>
            <a:pPr marL="457200" indent="-457200">
              <a:buFont typeface="Arial" panose="020B0604020202020204" pitchFamily="34" charset="0"/>
              <a:buChar char="•"/>
            </a:pPr>
            <a:r>
              <a:rPr lang="nb-NO" sz="3400" dirty="0">
                <a:latin typeface="Arial Narrow" panose="020B0606020202030204" pitchFamily="34" charset="0"/>
              </a:rPr>
              <a:t>Brukerundersøkelsen viser at foreldrene mener at barna har det trygt og trives på Døli SFO, og har gitt en score på over 4. De er også godt fornøyd med de ansatte med en score på over 5.</a:t>
            </a:r>
          </a:p>
          <a:p>
            <a:pPr marL="457200" indent="-457200">
              <a:buFont typeface="Arial" panose="020B0604020202020204" pitchFamily="34" charset="0"/>
              <a:buChar char="•"/>
            </a:pPr>
            <a:r>
              <a:rPr lang="nb-NO" sz="3400" dirty="0">
                <a:latin typeface="Arial Narrow" panose="020B0606020202030204" pitchFamily="34" charset="0"/>
              </a:rPr>
              <a:t>Vi scorer høyt på åpningstider og en avdeling får maks score på pris, mens den andre avdelingen får lavest på det samme. </a:t>
            </a:r>
          </a:p>
          <a:p>
            <a:pPr marL="457200" indent="-457200">
              <a:buFont typeface="Arial" panose="020B0604020202020204" pitchFamily="34" charset="0"/>
              <a:buChar char="•"/>
            </a:pPr>
            <a:r>
              <a:rPr lang="nb-NO" sz="3400" dirty="0">
                <a:solidFill>
                  <a:srgbClr val="FF0000"/>
                </a:solidFill>
                <a:latin typeface="Arial Narrow" panose="020B0606020202030204" pitchFamily="34" charset="0"/>
              </a:rPr>
              <a:t>Vi får lav score på samarbeid med hjemmet, påvirkning på tilbud, informasjon om hvordan barnet har det og informasjon om det som skjer på SFO. I tillegg får tilbudet om varierte aktiviteter både inne og ute lav score.</a:t>
            </a:r>
          </a:p>
          <a:p>
            <a:pPr marL="457200" indent="-457200">
              <a:buFont typeface="Arial" panose="020B0604020202020204" pitchFamily="34" charset="0"/>
              <a:buChar char="•"/>
            </a:pPr>
            <a:r>
              <a:rPr lang="nb-NO" sz="3400" dirty="0">
                <a:latin typeface="Arial Narrow" panose="020B0606020202030204" pitchFamily="34" charset="0"/>
              </a:rPr>
              <a:t>Uteområdet, standard på bygningene, innemiljøet og </a:t>
            </a:r>
            <a:r>
              <a:rPr lang="nb-NO" sz="3400" dirty="0" err="1">
                <a:latin typeface="Arial Narrow" panose="020B0606020202030204" pitchFamily="34" charset="0"/>
              </a:rPr>
              <a:t>SFOs</a:t>
            </a:r>
            <a:r>
              <a:rPr lang="nb-NO" sz="3400" dirty="0">
                <a:latin typeface="Arial Narrow" panose="020B0606020202030204" pitchFamily="34" charset="0"/>
              </a:rPr>
              <a:t> utforming med tanke på barns utvikling, lek og læring får lav score.</a:t>
            </a:r>
          </a:p>
          <a:p>
            <a:pPr algn="l">
              <a:lnSpc>
                <a:spcPct val="100000"/>
              </a:lnSpc>
              <a:spcBef>
                <a:spcPts val="0"/>
              </a:spcBef>
            </a:pPr>
            <a:endParaRPr lang="nb-NO" sz="2000" b="0" i="0" u="sng" dirty="0">
              <a:solidFill>
                <a:schemeClr val="tx1"/>
              </a:solidFill>
              <a:effectLst/>
            </a:endParaRPr>
          </a:p>
        </p:txBody>
      </p:sp>
    </p:spTree>
    <p:extLst>
      <p:ext uri="{BB962C8B-B14F-4D97-AF65-F5344CB8AC3E}">
        <p14:creationId xmlns:p14="http://schemas.microsoft.com/office/powerpoint/2010/main" val="12237270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26DDB3-017F-A9BB-6D98-CC8CF44698F6}"/>
              </a:ext>
            </a:extLst>
          </p:cNvPr>
          <p:cNvSpPr>
            <a:spLocks noGrp="1"/>
          </p:cNvSpPr>
          <p:nvPr>
            <p:ph type="ctrTitle"/>
          </p:nvPr>
        </p:nvSpPr>
        <p:spPr>
          <a:xfrm>
            <a:off x="1104899" y="1733549"/>
            <a:ext cx="9934576" cy="579023"/>
          </a:xfrm>
        </p:spPr>
        <p:txBody>
          <a:bodyPr>
            <a:normAutofit/>
          </a:bodyPr>
          <a:lstStyle/>
          <a:p>
            <a:r>
              <a:rPr lang="nb-NO" sz="3200" dirty="0">
                <a:latin typeface="Arial Narrow" panose="020B0606020202030204" pitchFamily="34" charset="0"/>
              </a:rPr>
              <a:t>Skolens vurdering av resultatene</a:t>
            </a:r>
            <a:endParaRPr lang="nb-NO" sz="2800" dirty="0">
              <a:latin typeface="Arial Narrow" panose="020B0606020202030204" pitchFamily="34" charset="0"/>
            </a:endParaRPr>
          </a:p>
        </p:txBody>
      </p:sp>
      <p:sp>
        <p:nvSpPr>
          <p:cNvPr id="3" name="Undertittel 2">
            <a:extLst>
              <a:ext uri="{FF2B5EF4-FFF2-40B4-BE49-F238E27FC236}">
                <a16:creationId xmlns:a16="http://schemas.microsoft.com/office/drawing/2014/main" id="{EA36CF27-4FA5-3D78-6968-FA54E0104232}"/>
              </a:ext>
            </a:extLst>
          </p:cNvPr>
          <p:cNvSpPr>
            <a:spLocks noGrp="1"/>
          </p:cNvSpPr>
          <p:nvPr>
            <p:ph type="subTitle" idx="1"/>
          </p:nvPr>
        </p:nvSpPr>
        <p:spPr>
          <a:xfrm>
            <a:off x="1104898" y="2517295"/>
            <a:ext cx="9934576" cy="3789565"/>
          </a:xfrm>
        </p:spPr>
        <p:txBody>
          <a:bodyPr>
            <a:normAutofit/>
          </a:bodyPr>
          <a:lstStyle/>
          <a:p>
            <a:pPr marL="342900" indent="-342900">
              <a:lnSpc>
                <a:spcPct val="100000"/>
              </a:lnSpc>
              <a:spcBef>
                <a:spcPts val="0"/>
              </a:spcBef>
              <a:buFont typeface="Arial" panose="020B0604020202020204" pitchFamily="34" charset="0"/>
              <a:buChar char="•"/>
            </a:pPr>
            <a:r>
              <a:rPr lang="nb-NO" sz="3200" b="1" dirty="0">
                <a:solidFill>
                  <a:srgbClr val="92D050"/>
                </a:solidFill>
                <a:latin typeface="Arial Narrow" panose="020B0606020202030204" pitchFamily="34" charset="0"/>
              </a:rPr>
              <a:t>Vi ser at foreldrene mener barna har det trygt og godt sammen de voksne, men ønsker mer informasjon, påvirkningskraft og et utvidet tilbud i form av organiserte aktiviteter.</a:t>
            </a:r>
          </a:p>
          <a:p>
            <a:pPr marL="342900" indent="-342900" algn="l">
              <a:lnSpc>
                <a:spcPct val="100000"/>
              </a:lnSpc>
              <a:spcBef>
                <a:spcPts val="0"/>
              </a:spcBef>
              <a:buFont typeface="Arial" panose="020B0604020202020204" pitchFamily="34" charset="0"/>
              <a:buChar char="•"/>
            </a:pPr>
            <a:endParaRPr lang="nb-NO" sz="2000" b="0" i="0" u="sng" dirty="0">
              <a:solidFill>
                <a:schemeClr val="tx1"/>
              </a:solidFill>
              <a:effectLst/>
            </a:endParaRPr>
          </a:p>
        </p:txBody>
      </p:sp>
      <p:pic>
        <p:nvPicPr>
          <p:cNvPr id="4" name="Bilde 3">
            <a:extLst>
              <a:ext uri="{FF2B5EF4-FFF2-40B4-BE49-F238E27FC236}">
                <a16:creationId xmlns:a16="http://schemas.microsoft.com/office/drawing/2014/main" id="{ED41249E-6DA4-D2DF-E98D-8B8BF5C314E0}"/>
              </a:ext>
            </a:extLst>
          </p:cNvPr>
          <p:cNvPicPr>
            <a:picLocks noChangeAspect="1"/>
          </p:cNvPicPr>
          <p:nvPr/>
        </p:nvPicPr>
        <p:blipFill rotWithShape="1">
          <a:blip r:embed="rId2"/>
          <a:srcRect t="6694"/>
          <a:stretch/>
        </p:blipFill>
        <p:spPr>
          <a:xfrm>
            <a:off x="4418834" y="4274049"/>
            <a:ext cx="2398059" cy="2237534"/>
          </a:xfrm>
          <a:prstGeom prst="rect">
            <a:avLst/>
          </a:prstGeom>
        </p:spPr>
      </p:pic>
    </p:spTree>
    <p:extLst>
      <p:ext uri="{BB962C8B-B14F-4D97-AF65-F5344CB8AC3E}">
        <p14:creationId xmlns:p14="http://schemas.microsoft.com/office/powerpoint/2010/main" val="32860851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26DDB3-017F-A9BB-6D98-CC8CF44698F6}"/>
              </a:ext>
            </a:extLst>
          </p:cNvPr>
          <p:cNvSpPr>
            <a:spLocks noGrp="1"/>
          </p:cNvSpPr>
          <p:nvPr>
            <p:ph type="ctrTitle"/>
          </p:nvPr>
        </p:nvSpPr>
        <p:spPr>
          <a:xfrm>
            <a:off x="1104898" y="1733549"/>
            <a:ext cx="9934577" cy="650055"/>
          </a:xfrm>
        </p:spPr>
        <p:txBody>
          <a:bodyPr>
            <a:normAutofit/>
          </a:bodyPr>
          <a:lstStyle/>
          <a:p>
            <a:r>
              <a:rPr lang="nb-NO" sz="2000" b="1" dirty="0">
                <a:effectLst/>
                <a:latin typeface="Arial Narrow" panose="020B0606020202030204" pitchFamily="34" charset="0"/>
              </a:rPr>
              <a:t>Nye tiltak som retter seg mot områder med utfordringer fra SFO-undersøkelsen </a:t>
            </a:r>
            <a:br>
              <a:rPr lang="nb-NO" sz="2000" b="1" dirty="0">
                <a:effectLst/>
                <a:latin typeface="Arial Narrow" panose="020B0606020202030204" pitchFamily="34" charset="0"/>
              </a:rPr>
            </a:br>
            <a:endParaRPr lang="nb-NO" sz="2000" dirty="0">
              <a:latin typeface="Arial Narrow" panose="020B0606020202030204" pitchFamily="34" charset="0"/>
            </a:endParaRPr>
          </a:p>
        </p:txBody>
      </p:sp>
      <p:sp>
        <p:nvSpPr>
          <p:cNvPr id="3" name="Undertittel 2">
            <a:extLst>
              <a:ext uri="{FF2B5EF4-FFF2-40B4-BE49-F238E27FC236}">
                <a16:creationId xmlns:a16="http://schemas.microsoft.com/office/drawing/2014/main" id="{EA36CF27-4FA5-3D78-6968-FA54E0104232}"/>
              </a:ext>
            </a:extLst>
          </p:cNvPr>
          <p:cNvSpPr>
            <a:spLocks noGrp="1"/>
          </p:cNvSpPr>
          <p:nvPr>
            <p:ph type="subTitle" idx="1"/>
          </p:nvPr>
        </p:nvSpPr>
        <p:spPr>
          <a:xfrm>
            <a:off x="1104898" y="2517295"/>
            <a:ext cx="9934576" cy="3789565"/>
          </a:xfrm>
        </p:spPr>
        <p:txBody>
          <a:bodyPr>
            <a:normAutofit lnSpcReduction="10000"/>
          </a:bodyPr>
          <a:lstStyle/>
          <a:p>
            <a:pPr algn="l">
              <a:lnSpc>
                <a:spcPct val="100000"/>
              </a:lnSpc>
              <a:spcBef>
                <a:spcPts val="0"/>
              </a:spcBef>
            </a:pPr>
            <a:r>
              <a:rPr lang="nb-NO" sz="2000" b="0" i="0" dirty="0">
                <a:solidFill>
                  <a:schemeClr val="bg2">
                    <a:lumMod val="75000"/>
                  </a:schemeClr>
                </a:solidFill>
                <a:effectLst/>
                <a:latin typeface="Arial Narrow" panose="020B0606020202030204" pitchFamily="34" charset="0"/>
              </a:rPr>
              <a:t>Tiltak for bedre informasjon og samarbeid:</a:t>
            </a:r>
          </a:p>
          <a:p>
            <a:pPr algn="l">
              <a:lnSpc>
                <a:spcPct val="100000"/>
              </a:lnSpc>
              <a:spcBef>
                <a:spcPts val="0"/>
              </a:spcBef>
            </a:pPr>
            <a:endParaRPr lang="nb-NO" sz="2000" u="sng" dirty="0">
              <a:solidFill>
                <a:schemeClr val="bg2">
                  <a:lumMod val="75000"/>
                </a:schemeClr>
              </a:solidFill>
              <a:latin typeface="Arial Narrow" panose="020B0606020202030204" pitchFamily="34" charset="0"/>
            </a:endParaRPr>
          </a:p>
          <a:p>
            <a:pPr marL="342900" indent="-342900" algn="l">
              <a:lnSpc>
                <a:spcPct val="100000"/>
              </a:lnSpc>
              <a:spcBef>
                <a:spcPts val="0"/>
              </a:spcBef>
              <a:buFont typeface="Arial" panose="020B0604020202020204" pitchFamily="34" charset="0"/>
              <a:buChar char="•"/>
            </a:pPr>
            <a:r>
              <a:rPr lang="nb-NO" sz="2000" b="0" i="0" dirty="0">
                <a:solidFill>
                  <a:schemeClr val="bg2">
                    <a:lumMod val="75000"/>
                  </a:schemeClr>
                </a:solidFill>
                <a:effectLst/>
                <a:latin typeface="Arial Narrow" panose="020B0606020202030204" pitchFamily="34" charset="0"/>
              </a:rPr>
              <a:t>Sende ut månedsplaner i god tid. Legges også på skolens hjemmeside.</a:t>
            </a:r>
          </a:p>
          <a:p>
            <a:pPr marL="342900" indent="-342900" algn="l">
              <a:lnSpc>
                <a:spcPct val="100000"/>
              </a:lnSpc>
              <a:spcBef>
                <a:spcPts val="0"/>
              </a:spcBef>
              <a:buFont typeface="Arial" panose="020B0604020202020204" pitchFamily="34" charset="0"/>
              <a:buChar char="•"/>
            </a:pPr>
            <a:r>
              <a:rPr lang="nb-NO" sz="2000" dirty="0">
                <a:solidFill>
                  <a:schemeClr val="bg2">
                    <a:lumMod val="75000"/>
                  </a:schemeClr>
                </a:solidFill>
                <a:latin typeface="Arial Narrow" panose="020B0606020202030204" pitchFamily="34" charset="0"/>
              </a:rPr>
              <a:t>Bruk av Transponder til korte beskjeder og påminnelser.</a:t>
            </a:r>
          </a:p>
          <a:p>
            <a:pPr marL="342900" indent="-342900" algn="l">
              <a:lnSpc>
                <a:spcPct val="100000"/>
              </a:lnSpc>
              <a:spcBef>
                <a:spcPts val="0"/>
              </a:spcBef>
              <a:buFont typeface="Arial" panose="020B0604020202020204" pitchFamily="34" charset="0"/>
              <a:buChar char="•"/>
            </a:pPr>
            <a:r>
              <a:rPr lang="nb-NO" sz="2000" dirty="0">
                <a:solidFill>
                  <a:schemeClr val="bg2">
                    <a:lumMod val="75000"/>
                  </a:schemeClr>
                </a:solidFill>
                <a:latin typeface="Arial Narrow" panose="020B0606020202030204" pitchFamily="34" charset="0"/>
              </a:rPr>
              <a:t>Hyppig publisering av nyhetssaker om «Livet på Døli SFO».</a:t>
            </a:r>
          </a:p>
          <a:p>
            <a:pPr marL="342900" indent="-342900" algn="l">
              <a:lnSpc>
                <a:spcPct val="100000"/>
              </a:lnSpc>
              <a:spcBef>
                <a:spcPts val="0"/>
              </a:spcBef>
              <a:buFont typeface="Arial" panose="020B0604020202020204" pitchFamily="34" charset="0"/>
              <a:buChar char="•"/>
            </a:pPr>
            <a:r>
              <a:rPr lang="nb-NO" sz="2000" dirty="0">
                <a:solidFill>
                  <a:schemeClr val="bg2">
                    <a:lumMod val="75000"/>
                  </a:schemeClr>
                </a:solidFill>
                <a:latin typeface="Arial Narrow" panose="020B0606020202030204" pitchFamily="34" charset="0"/>
              </a:rPr>
              <a:t>Legge ut relevant og oppdatert informasjon om Døli SFO som f.eks. kontaktinformasjon, åpningstid, ukens aktiviteter, ukens matmeny mm.</a:t>
            </a:r>
          </a:p>
          <a:p>
            <a:pPr marL="342900" indent="-342900" algn="l">
              <a:lnSpc>
                <a:spcPct val="100000"/>
              </a:lnSpc>
              <a:spcBef>
                <a:spcPts val="0"/>
              </a:spcBef>
              <a:buFont typeface="Arial" panose="020B0604020202020204" pitchFamily="34" charset="0"/>
              <a:buChar char="•"/>
            </a:pPr>
            <a:r>
              <a:rPr lang="nb-NO" sz="2000" dirty="0">
                <a:solidFill>
                  <a:schemeClr val="bg2">
                    <a:lumMod val="75000"/>
                  </a:schemeClr>
                </a:solidFill>
                <a:latin typeface="Arial Narrow" panose="020B0606020202030204" pitchFamily="34" charset="0"/>
              </a:rPr>
              <a:t>Aktiv bruk av infoskjerm med bilder.</a:t>
            </a:r>
            <a:endParaRPr lang="nb-NO" sz="2000" b="0" i="0" dirty="0">
              <a:solidFill>
                <a:schemeClr val="bg2">
                  <a:lumMod val="75000"/>
                </a:schemeClr>
              </a:solidFill>
              <a:effectLst/>
              <a:latin typeface="Arial Narrow" panose="020B0606020202030204" pitchFamily="34" charset="0"/>
            </a:endParaRPr>
          </a:p>
          <a:p>
            <a:pPr marL="342900" indent="-342900" algn="l">
              <a:lnSpc>
                <a:spcPct val="100000"/>
              </a:lnSpc>
              <a:spcBef>
                <a:spcPts val="0"/>
              </a:spcBef>
              <a:buFont typeface="Arial" panose="020B0604020202020204" pitchFamily="34" charset="0"/>
              <a:buChar char="•"/>
            </a:pPr>
            <a:r>
              <a:rPr lang="nb-NO" sz="2000" b="0" i="0" dirty="0">
                <a:solidFill>
                  <a:schemeClr val="bg2">
                    <a:lumMod val="75000"/>
                  </a:schemeClr>
                </a:solidFill>
                <a:effectLst/>
                <a:latin typeface="Arial Narrow" panose="020B0606020202030204" pitchFamily="34" charset="0"/>
              </a:rPr>
              <a:t>Sørge for at alle foreldre får en tilbakemelding angåe</a:t>
            </a:r>
            <a:r>
              <a:rPr lang="nb-NO" sz="2000" dirty="0">
                <a:solidFill>
                  <a:schemeClr val="bg2">
                    <a:lumMod val="75000"/>
                  </a:schemeClr>
                </a:solidFill>
                <a:latin typeface="Arial Narrow" panose="020B0606020202030204" pitchFamily="34" charset="0"/>
              </a:rPr>
              <a:t>nde sitt barn.</a:t>
            </a:r>
          </a:p>
          <a:p>
            <a:pPr marL="342900" indent="-342900" algn="l">
              <a:lnSpc>
                <a:spcPct val="100000"/>
              </a:lnSpc>
              <a:spcBef>
                <a:spcPts val="0"/>
              </a:spcBef>
              <a:buFont typeface="Arial" panose="020B0604020202020204" pitchFamily="34" charset="0"/>
              <a:buChar char="•"/>
            </a:pPr>
            <a:r>
              <a:rPr lang="nb-NO" sz="2000" b="0" i="0" dirty="0">
                <a:solidFill>
                  <a:schemeClr val="bg2">
                    <a:lumMod val="75000"/>
                  </a:schemeClr>
                </a:solidFill>
                <a:effectLst/>
                <a:latin typeface="Arial Narrow" panose="020B0606020202030204" pitchFamily="34" charset="0"/>
              </a:rPr>
              <a:t>Foreldresamtaler ved oppstart om høsten.</a:t>
            </a:r>
          </a:p>
          <a:p>
            <a:pPr marL="342900" indent="-342900" algn="l">
              <a:lnSpc>
                <a:spcPct val="100000"/>
              </a:lnSpc>
              <a:spcBef>
                <a:spcPts val="0"/>
              </a:spcBef>
              <a:buFont typeface="Arial" panose="020B0604020202020204" pitchFamily="34" charset="0"/>
              <a:buChar char="•"/>
            </a:pPr>
            <a:r>
              <a:rPr lang="nb-NO" sz="2000" dirty="0">
                <a:solidFill>
                  <a:schemeClr val="bg2">
                    <a:lumMod val="75000"/>
                  </a:schemeClr>
                </a:solidFill>
                <a:latin typeface="Arial Narrow" panose="020B0606020202030204" pitchFamily="34" charset="0"/>
              </a:rPr>
              <a:t>Delta på foreldremøter.</a:t>
            </a:r>
            <a:endParaRPr lang="nb-NO" sz="2000" b="0" i="0" dirty="0">
              <a:solidFill>
                <a:schemeClr val="bg2">
                  <a:lumMod val="75000"/>
                </a:schemeClr>
              </a:solidFill>
              <a:effectLst/>
              <a:latin typeface="Arial Narrow" panose="020B0606020202030204" pitchFamily="34" charset="0"/>
            </a:endParaRPr>
          </a:p>
          <a:p>
            <a:pPr marL="342900" indent="-342900" algn="l">
              <a:lnSpc>
                <a:spcPct val="100000"/>
              </a:lnSpc>
              <a:spcBef>
                <a:spcPts val="0"/>
              </a:spcBef>
              <a:buFont typeface="Arial" panose="020B0604020202020204" pitchFamily="34" charset="0"/>
              <a:buChar char="•"/>
            </a:pPr>
            <a:r>
              <a:rPr lang="nb-NO" sz="2000" dirty="0">
                <a:solidFill>
                  <a:schemeClr val="bg2">
                    <a:lumMod val="75000"/>
                  </a:schemeClr>
                </a:solidFill>
                <a:latin typeface="Arial Narrow" panose="020B0606020202030204" pitchFamily="34" charset="0"/>
              </a:rPr>
              <a:t>Utarbeidelse av ny og fyldigere årsplan.</a:t>
            </a:r>
          </a:p>
          <a:p>
            <a:pPr marL="342900" indent="-342900" algn="l">
              <a:lnSpc>
                <a:spcPct val="100000"/>
              </a:lnSpc>
              <a:spcBef>
                <a:spcPts val="0"/>
              </a:spcBef>
              <a:buFont typeface="Arial" panose="020B0604020202020204" pitchFamily="34" charset="0"/>
              <a:buChar char="•"/>
            </a:pPr>
            <a:r>
              <a:rPr lang="nb-NO" sz="2000" b="0" i="0" dirty="0">
                <a:solidFill>
                  <a:schemeClr val="bg2">
                    <a:lumMod val="75000"/>
                  </a:schemeClr>
                </a:solidFill>
                <a:effectLst/>
                <a:latin typeface="Arial Narrow" panose="020B0606020202030204" pitchFamily="34" charset="0"/>
              </a:rPr>
              <a:t>Invitere FAU til samarbeid og dialog.</a:t>
            </a:r>
          </a:p>
          <a:p>
            <a:pPr marL="342900" indent="-342900" algn="l">
              <a:lnSpc>
                <a:spcPct val="100000"/>
              </a:lnSpc>
              <a:spcBef>
                <a:spcPts val="0"/>
              </a:spcBef>
              <a:buFont typeface="Arial" panose="020B0604020202020204" pitchFamily="34" charset="0"/>
              <a:buChar char="•"/>
            </a:pPr>
            <a:endParaRPr lang="nb-NO" sz="2000" b="0" i="0" u="sng" dirty="0">
              <a:solidFill>
                <a:schemeClr val="tx1"/>
              </a:solidFill>
              <a:effectLst/>
            </a:endParaRPr>
          </a:p>
        </p:txBody>
      </p:sp>
    </p:spTree>
    <p:extLst>
      <p:ext uri="{BB962C8B-B14F-4D97-AF65-F5344CB8AC3E}">
        <p14:creationId xmlns:p14="http://schemas.microsoft.com/office/powerpoint/2010/main" val="95222721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26DDB3-017F-A9BB-6D98-CC8CF44698F6}"/>
              </a:ext>
            </a:extLst>
          </p:cNvPr>
          <p:cNvSpPr>
            <a:spLocks noGrp="1"/>
          </p:cNvSpPr>
          <p:nvPr>
            <p:ph type="ctrTitle"/>
          </p:nvPr>
        </p:nvSpPr>
        <p:spPr>
          <a:xfrm>
            <a:off x="1104898" y="1733549"/>
            <a:ext cx="9934577" cy="579023"/>
          </a:xfrm>
        </p:spPr>
        <p:txBody>
          <a:bodyPr>
            <a:normAutofit/>
          </a:bodyPr>
          <a:lstStyle/>
          <a:p>
            <a:r>
              <a:rPr lang="nb-NO" sz="2000" b="1" dirty="0">
                <a:effectLst/>
                <a:latin typeface="Arial Narrow" panose="020B0606020202030204" pitchFamily="34" charset="0"/>
              </a:rPr>
              <a:t>Nye tiltak som retter seg mot områder med utfordringer fra SFO-undersøkelsen </a:t>
            </a:r>
            <a:endParaRPr lang="nb-NO" sz="2000" dirty="0">
              <a:latin typeface="Arial Narrow" panose="020B0606020202030204" pitchFamily="34" charset="0"/>
            </a:endParaRPr>
          </a:p>
        </p:txBody>
      </p:sp>
      <p:sp>
        <p:nvSpPr>
          <p:cNvPr id="3" name="Undertittel 2">
            <a:extLst>
              <a:ext uri="{FF2B5EF4-FFF2-40B4-BE49-F238E27FC236}">
                <a16:creationId xmlns:a16="http://schemas.microsoft.com/office/drawing/2014/main" id="{EA36CF27-4FA5-3D78-6968-FA54E0104232}"/>
              </a:ext>
            </a:extLst>
          </p:cNvPr>
          <p:cNvSpPr>
            <a:spLocks noGrp="1"/>
          </p:cNvSpPr>
          <p:nvPr>
            <p:ph type="subTitle" idx="1"/>
          </p:nvPr>
        </p:nvSpPr>
        <p:spPr>
          <a:xfrm>
            <a:off x="1104898" y="2517295"/>
            <a:ext cx="9934576" cy="3789565"/>
          </a:xfrm>
        </p:spPr>
        <p:txBody>
          <a:bodyPr>
            <a:normAutofit/>
          </a:bodyPr>
          <a:lstStyle/>
          <a:p>
            <a:pPr algn="l">
              <a:lnSpc>
                <a:spcPct val="100000"/>
              </a:lnSpc>
              <a:spcBef>
                <a:spcPts val="0"/>
              </a:spcBef>
            </a:pPr>
            <a:r>
              <a:rPr lang="nb-NO" sz="2000" b="0" i="0" dirty="0">
                <a:solidFill>
                  <a:schemeClr val="bg2">
                    <a:lumMod val="75000"/>
                  </a:schemeClr>
                </a:solidFill>
                <a:effectLst/>
                <a:latin typeface="Arial Narrow" panose="020B0606020202030204" pitchFamily="34" charset="0"/>
              </a:rPr>
              <a:t>Tiltak for bedre innhold av aktiviteter:</a:t>
            </a:r>
          </a:p>
          <a:p>
            <a:pPr algn="l">
              <a:lnSpc>
                <a:spcPct val="100000"/>
              </a:lnSpc>
              <a:spcBef>
                <a:spcPts val="0"/>
              </a:spcBef>
            </a:pPr>
            <a:endParaRPr lang="nb-NO" sz="2000" b="0" i="0" dirty="0">
              <a:solidFill>
                <a:schemeClr val="bg2">
                  <a:lumMod val="75000"/>
                </a:schemeClr>
              </a:solidFill>
              <a:effectLst/>
              <a:latin typeface="Arial Narrow" panose="020B0606020202030204" pitchFamily="34" charset="0"/>
            </a:endParaRPr>
          </a:p>
          <a:p>
            <a:pPr marL="342900" indent="-342900" algn="l">
              <a:lnSpc>
                <a:spcPct val="100000"/>
              </a:lnSpc>
              <a:spcBef>
                <a:spcPts val="0"/>
              </a:spcBef>
              <a:buFont typeface="Arial" panose="020B0604020202020204" pitchFamily="34" charset="0"/>
              <a:buChar char="•"/>
            </a:pPr>
            <a:r>
              <a:rPr lang="nb-NO" sz="2000" dirty="0">
                <a:solidFill>
                  <a:schemeClr val="bg2">
                    <a:lumMod val="75000"/>
                  </a:schemeClr>
                </a:solidFill>
                <a:latin typeface="Arial Narrow" panose="020B0606020202030204" pitchFamily="34" charset="0"/>
              </a:rPr>
              <a:t>Samarbeid med lokalmiljøet for å tilby elevene ulike kurs som f.eks. svømming, innebandy, fotball, håndball, basketball, teater, musikk, dans, drama osv. Følg med utover våren!</a:t>
            </a:r>
          </a:p>
          <a:p>
            <a:pPr marL="342900" indent="-342900" algn="l">
              <a:lnSpc>
                <a:spcPct val="100000"/>
              </a:lnSpc>
              <a:spcBef>
                <a:spcPts val="0"/>
              </a:spcBef>
              <a:buFont typeface="Arial" panose="020B0604020202020204" pitchFamily="34" charset="0"/>
              <a:buChar char="•"/>
            </a:pPr>
            <a:r>
              <a:rPr lang="nb-NO" sz="2000" b="0" i="0" dirty="0">
                <a:solidFill>
                  <a:schemeClr val="bg2">
                    <a:lumMod val="75000"/>
                  </a:schemeClr>
                </a:solidFill>
                <a:effectLst/>
                <a:latin typeface="Arial Narrow" panose="020B0606020202030204" pitchFamily="34" charset="0"/>
              </a:rPr>
              <a:t>Øke tilbudet om or</a:t>
            </a:r>
            <a:r>
              <a:rPr lang="nb-NO" sz="2000" dirty="0">
                <a:solidFill>
                  <a:schemeClr val="bg2">
                    <a:lumMod val="75000"/>
                  </a:schemeClr>
                </a:solidFill>
                <a:latin typeface="Arial Narrow" panose="020B0606020202030204" pitchFamily="34" charset="0"/>
              </a:rPr>
              <a:t>ganiserte aktiviteter utfra barnas ønsker både inne og ute.</a:t>
            </a:r>
          </a:p>
          <a:p>
            <a:pPr marL="342900" indent="-342900" algn="l">
              <a:lnSpc>
                <a:spcPct val="100000"/>
              </a:lnSpc>
              <a:spcBef>
                <a:spcPts val="0"/>
              </a:spcBef>
              <a:buFont typeface="Arial" panose="020B0604020202020204" pitchFamily="34" charset="0"/>
              <a:buChar char="•"/>
            </a:pPr>
            <a:r>
              <a:rPr lang="nb-NO" sz="2000" b="0" i="0" dirty="0">
                <a:solidFill>
                  <a:schemeClr val="bg2">
                    <a:lumMod val="75000"/>
                  </a:schemeClr>
                </a:solidFill>
                <a:effectLst/>
                <a:latin typeface="Arial Narrow" panose="020B0606020202030204" pitchFamily="34" charset="0"/>
              </a:rPr>
              <a:t>Utvide innholdet </a:t>
            </a:r>
            <a:r>
              <a:rPr lang="nb-NO" sz="2000" dirty="0">
                <a:solidFill>
                  <a:schemeClr val="bg2">
                    <a:lumMod val="75000"/>
                  </a:schemeClr>
                </a:solidFill>
                <a:latin typeface="Arial Narrow" panose="020B0606020202030204" pitchFamily="34" charset="0"/>
              </a:rPr>
              <a:t>av læringsstøttene aktiviteter og materiell.</a:t>
            </a:r>
            <a:endParaRPr lang="nb-NO" sz="2000" b="0" i="0" dirty="0">
              <a:solidFill>
                <a:schemeClr val="bg2">
                  <a:lumMod val="75000"/>
                </a:schemeClr>
              </a:solidFill>
              <a:effectLst/>
              <a:latin typeface="Arial Narrow" panose="020B0606020202030204" pitchFamily="34" charset="0"/>
            </a:endParaRPr>
          </a:p>
          <a:p>
            <a:pPr algn="l">
              <a:lnSpc>
                <a:spcPct val="100000"/>
              </a:lnSpc>
              <a:spcBef>
                <a:spcPts val="0"/>
              </a:spcBef>
            </a:pPr>
            <a:endParaRPr lang="nb-NO" sz="2000" u="sng" dirty="0">
              <a:solidFill>
                <a:schemeClr val="bg2">
                  <a:lumMod val="75000"/>
                </a:schemeClr>
              </a:solidFill>
            </a:endParaRPr>
          </a:p>
          <a:p>
            <a:pPr marL="342900" indent="-342900" algn="l">
              <a:lnSpc>
                <a:spcPct val="100000"/>
              </a:lnSpc>
              <a:spcBef>
                <a:spcPts val="0"/>
              </a:spcBef>
              <a:buFont typeface="Arial" panose="020B0604020202020204" pitchFamily="34" charset="0"/>
              <a:buChar char="•"/>
            </a:pPr>
            <a:endParaRPr lang="nb-NO" sz="2000" b="0" i="0" u="sng" dirty="0">
              <a:solidFill>
                <a:schemeClr val="tx1"/>
              </a:solidFill>
              <a:effectLst/>
            </a:endParaRPr>
          </a:p>
        </p:txBody>
      </p:sp>
    </p:spTree>
    <p:extLst>
      <p:ext uri="{BB962C8B-B14F-4D97-AF65-F5344CB8AC3E}">
        <p14:creationId xmlns:p14="http://schemas.microsoft.com/office/powerpoint/2010/main" val="277849835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26DDB3-017F-A9BB-6D98-CC8CF44698F6}"/>
              </a:ext>
            </a:extLst>
          </p:cNvPr>
          <p:cNvSpPr>
            <a:spLocks noGrp="1"/>
          </p:cNvSpPr>
          <p:nvPr>
            <p:ph type="ctrTitle"/>
          </p:nvPr>
        </p:nvSpPr>
        <p:spPr>
          <a:xfrm>
            <a:off x="1104898" y="1460103"/>
            <a:ext cx="9934577" cy="579023"/>
          </a:xfrm>
        </p:spPr>
        <p:txBody>
          <a:bodyPr>
            <a:noAutofit/>
          </a:bodyPr>
          <a:lstStyle/>
          <a:p>
            <a:r>
              <a:rPr lang="nb-NO" sz="2000" b="1" dirty="0">
                <a:effectLst/>
                <a:latin typeface="Arial Narrow" panose="020B0606020202030204" pitchFamily="34" charset="0"/>
              </a:rPr>
              <a:t>Nye tiltak som retter seg mot områder med utfordringer fra SFO-undersøkelsen </a:t>
            </a:r>
            <a:endParaRPr lang="nb-NO" sz="2000" dirty="0">
              <a:latin typeface="Arial Narrow" panose="020B0606020202030204" pitchFamily="34" charset="0"/>
            </a:endParaRPr>
          </a:p>
        </p:txBody>
      </p:sp>
      <p:sp>
        <p:nvSpPr>
          <p:cNvPr id="3" name="Undertittel 2">
            <a:extLst>
              <a:ext uri="{FF2B5EF4-FFF2-40B4-BE49-F238E27FC236}">
                <a16:creationId xmlns:a16="http://schemas.microsoft.com/office/drawing/2014/main" id="{EA36CF27-4FA5-3D78-6968-FA54E0104232}"/>
              </a:ext>
            </a:extLst>
          </p:cNvPr>
          <p:cNvSpPr>
            <a:spLocks noGrp="1"/>
          </p:cNvSpPr>
          <p:nvPr>
            <p:ph type="subTitle" idx="1"/>
          </p:nvPr>
        </p:nvSpPr>
        <p:spPr>
          <a:xfrm>
            <a:off x="1104898" y="2230755"/>
            <a:ext cx="9934576" cy="1931415"/>
          </a:xfrm>
        </p:spPr>
        <p:txBody>
          <a:bodyPr>
            <a:normAutofit/>
          </a:bodyPr>
          <a:lstStyle/>
          <a:p>
            <a:pPr algn="l">
              <a:lnSpc>
                <a:spcPct val="100000"/>
              </a:lnSpc>
              <a:spcBef>
                <a:spcPts val="0"/>
              </a:spcBef>
            </a:pPr>
            <a:r>
              <a:rPr lang="nb-NO" sz="2000" b="0" i="0" dirty="0">
                <a:solidFill>
                  <a:schemeClr val="bg2">
                    <a:lumMod val="75000"/>
                  </a:schemeClr>
                </a:solidFill>
                <a:effectLst/>
                <a:latin typeface="Arial Narrow" panose="020B0606020202030204" pitchFamily="34" charset="0"/>
              </a:rPr>
              <a:t>Tiltak for bedre tilrettelegging for lek og samspill:</a:t>
            </a:r>
          </a:p>
          <a:p>
            <a:pPr algn="l">
              <a:lnSpc>
                <a:spcPct val="100000"/>
              </a:lnSpc>
              <a:spcBef>
                <a:spcPts val="0"/>
              </a:spcBef>
            </a:pPr>
            <a:endParaRPr lang="nb-NO" sz="2000" b="0" i="0" dirty="0">
              <a:solidFill>
                <a:schemeClr val="bg2">
                  <a:lumMod val="75000"/>
                </a:schemeClr>
              </a:solidFill>
              <a:effectLst/>
              <a:latin typeface="Arial Narrow" panose="020B0606020202030204" pitchFamily="34" charset="0"/>
            </a:endParaRPr>
          </a:p>
          <a:p>
            <a:pPr marL="342900" indent="-342900" algn="l">
              <a:lnSpc>
                <a:spcPct val="100000"/>
              </a:lnSpc>
              <a:spcBef>
                <a:spcPts val="0"/>
              </a:spcBef>
              <a:buFont typeface="Arial" panose="020B0604020202020204" pitchFamily="34" charset="0"/>
              <a:buChar char="•"/>
            </a:pPr>
            <a:r>
              <a:rPr lang="nb-NO" sz="2000" dirty="0">
                <a:solidFill>
                  <a:schemeClr val="bg2">
                    <a:lumMod val="75000"/>
                  </a:schemeClr>
                </a:solidFill>
                <a:latin typeface="Arial Narrow" panose="020B0606020202030204" pitchFamily="34" charset="0"/>
              </a:rPr>
              <a:t>Utvide innholdet på SFO med forskjellige typer lekemateriell</a:t>
            </a:r>
          </a:p>
          <a:p>
            <a:pPr marL="342900" indent="-342900" algn="l">
              <a:lnSpc>
                <a:spcPct val="100000"/>
              </a:lnSpc>
              <a:spcBef>
                <a:spcPts val="0"/>
              </a:spcBef>
              <a:buFont typeface="Arial" panose="020B0604020202020204" pitchFamily="34" charset="0"/>
              <a:buChar char="•"/>
            </a:pPr>
            <a:r>
              <a:rPr lang="nb-NO" sz="2000" dirty="0">
                <a:solidFill>
                  <a:schemeClr val="bg2">
                    <a:lumMod val="75000"/>
                  </a:schemeClr>
                </a:solidFill>
                <a:latin typeface="Arial Narrow" panose="020B0606020202030204" pitchFamily="34" charset="0"/>
              </a:rPr>
              <a:t>Gulvspill på regnbuerommet</a:t>
            </a:r>
          </a:p>
          <a:p>
            <a:pPr marL="342900" indent="-342900" algn="l">
              <a:lnSpc>
                <a:spcPct val="100000"/>
              </a:lnSpc>
              <a:spcBef>
                <a:spcPts val="0"/>
              </a:spcBef>
              <a:buFont typeface="Arial" panose="020B0604020202020204" pitchFamily="34" charset="0"/>
              <a:buChar char="•"/>
            </a:pPr>
            <a:r>
              <a:rPr lang="nb-NO" sz="2000" dirty="0">
                <a:solidFill>
                  <a:schemeClr val="bg2">
                    <a:lumMod val="75000"/>
                  </a:schemeClr>
                </a:solidFill>
                <a:latin typeface="Arial Narrow" panose="020B0606020202030204" pitchFamily="34" charset="0"/>
              </a:rPr>
              <a:t>Lage rollespill/dramakrok, butikkområde, dukkekrok osv.</a:t>
            </a:r>
          </a:p>
          <a:p>
            <a:pPr marL="342900" indent="-342900" algn="l">
              <a:lnSpc>
                <a:spcPct val="100000"/>
              </a:lnSpc>
              <a:spcBef>
                <a:spcPts val="0"/>
              </a:spcBef>
              <a:buFont typeface="Arial" panose="020B0604020202020204" pitchFamily="34" charset="0"/>
              <a:buChar char="•"/>
            </a:pPr>
            <a:r>
              <a:rPr lang="nb-NO" sz="2000" dirty="0">
                <a:solidFill>
                  <a:schemeClr val="bg2">
                    <a:lumMod val="75000"/>
                  </a:schemeClr>
                </a:solidFill>
                <a:latin typeface="Arial Narrow" panose="020B0606020202030204" pitchFamily="34" charset="0"/>
              </a:rPr>
              <a:t>Projektor og lerret, scene</a:t>
            </a:r>
          </a:p>
          <a:p>
            <a:pPr marL="342900" indent="-342900" algn="l">
              <a:lnSpc>
                <a:spcPct val="100000"/>
              </a:lnSpc>
              <a:spcBef>
                <a:spcPts val="0"/>
              </a:spcBef>
              <a:buFont typeface="Arial" panose="020B0604020202020204" pitchFamily="34" charset="0"/>
              <a:buChar char="•"/>
            </a:pPr>
            <a:endParaRPr lang="nb-NO" sz="2000" b="0" i="0" u="sng" dirty="0">
              <a:solidFill>
                <a:schemeClr val="tx1"/>
              </a:solidFill>
              <a:effectLst/>
            </a:endParaRPr>
          </a:p>
        </p:txBody>
      </p:sp>
      <p:pic>
        <p:nvPicPr>
          <p:cNvPr id="4" name="Bilde 3">
            <a:extLst>
              <a:ext uri="{FF2B5EF4-FFF2-40B4-BE49-F238E27FC236}">
                <a16:creationId xmlns:a16="http://schemas.microsoft.com/office/drawing/2014/main" id="{30F293D0-12A8-2C5D-7B03-2D8E1F74DA7D}"/>
              </a:ext>
            </a:extLst>
          </p:cNvPr>
          <p:cNvPicPr>
            <a:picLocks noChangeAspect="1"/>
          </p:cNvPicPr>
          <p:nvPr/>
        </p:nvPicPr>
        <p:blipFill>
          <a:blip r:embed="rId2"/>
          <a:stretch>
            <a:fillRect/>
          </a:stretch>
        </p:blipFill>
        <p:spPr>
          <a:xfrm rot="19966494">
            <a:off x="887631" y="4440668"/>
            <a:ext cx="1456714" cy="1942285"/>
          </a:xfrm>
          <a:prstGeom prst="rect">
            <a:avLst/>
          </a:prstGeom>
        </p:spPr>
      </p:pic>
      <p:pic>
        <p:nvPicPr>
          <p:cNvPr id="5" name="Bilde 4">
            <a:extLst>
              <a:ext uri="{FF2B5EF4-FFF2-40B4-BE49-F238E27FC236}">
                <a16:creationId xmlns:a16="http://schemas.microsoft.com/office/drawing/2014/main" id="{483AFE0B-D8C7-1551-3218-E44BA916ED37}"/>
              </a:ext>
            </a:extLst>
          </p:cNvPr>
          <p:cNvPicPr>
            <a:picLocks noChangeAspect="1"/>
          </p:cNvPicPr>
          <p:nvPr/>
        </p:nvPicPr>
        <p:blipFill>
          <a:blip r:embed="rId3"/>
          <a:stretch>
            <a:fillRect/>
          </a:stretch>
        </p:blipFill>
        <p:spPr>
          <a:xfrm rot="797004">
            <a:off x="5932913" y="4125270"/>
            <a:ext cx="1736119" cy="2314825"/>
          </a:xfrm>
          <a:prstGeom prst="rect">
            <a:avLst/>
          </a:prstGeom>
        </p:spPr>
      </p:pic>
      <p:pic>
        <p:nvPicPr>
          <p:cNvPr id="6" name="Bilde 5">
            <a:extLst>
              <a:ext uri="{FF2B5EF4-FFF2-40B4-BE49-F238E27FC236}">
                <a16:creationId xmlns:a16="http://schemas.microsoft.com/office/drawing/2014/main" id="{57A6F770-882A-1C1F-15C8-2EE33ACA6782}"/>
              </a:ext>
            </a:extLst>
          </p:cNvPr>
          <p:cNvPicPr>
            <a:picLocks noChangeAspect="1"/>
          </p:cNvPicPr>
          <p:nvPr/>
        </p:nvPicPr>
        <p:blipFill>
          <a:blip r:embed="rId4"/>
          <a:stretch>
            <a:fillRect/>
          </a:stretch>
        </p:blipFill>
        <p:spPr>
          <a:xfrm>
            <a:off x="8649799" y="3039090"/>
            <a:ext cx="2622810" cy="3497079"/>
          </a:xfrm>
          <a:prstGeom prst="rect">
            <a:avLst/>
          </a:prstGeom>
        </p:spPr>
      </p:pic>
      <p:pic>
        <p:nvPicPr>
          <p:cNvPr id="7" name="Bilde 6">
            <a:extLst>
              <a:ext uri="{FF2B5EF4-FFF2-40B4-BE49-F238E27FC236}">
                <a16:creationId xmlns:a16="http://schemas.microsoft.com/office/drawing/2014/main" id="{4FBA7EEA-E8C1-BE9E-2D66-8CEB696E6F80}"/>
              </a:ext>
            </a:extLst>
          </p:cNvPr>
          <p:cNvPicPr>
            <a:picLocks noChangeAspect="1"/>
          </p:cNvPicPr>
          <p:nvPr/>
        </p:nvPicPr>
        <p:blipFill>
          <a:blip r:embed="rId5"/>
          <a:stretch>
            <a:fillRect/>
          </a:stretch>
        </p:blipFill>
        <p:spPr>
          <a:xfrm>
            <a:off x="3331930" y="4375883"/>
            <a:ext cx="1620214" cy="2160286"/>
          </a:xfrm>
          <a:prstGeom prst="rect">
            <a:avLst/>
          </a:prstGeom>
        </p:spPr>
      </p:pic>
    </p:spTree>
    <p:extLst>
      <p:ext uri="{BB962C8B-B14F-4D97-AF65-F5344CB8AC3E}">
        <p14:creationId xmlns:p14="http://schemas.microsoft.com/office/powerpoint/2010/main" val="204908127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26DDB3-017F-A9BB-6D98-CC8CF44698F6}"/>
              </a:ext>
            </a:extLst>
          </p:cNvPr>
          <p:cNvSpPr>
            <a:spLocks noGrp="1"/>
          </p:cNvSpPr>
          <p:nvPr>
            <p:ph type="ctrTitle"/>
          </p:nvPr>
        </p:nvSpPr>
        <p:spPr>
          <a:xfrm>
            <a:off x="1104899" y="1733549"/>
            <a:ext cx="9934576" cy="579023"/>
          </a:xfrm>
        </p:spPr>
        <p:txBody>
          <a:bodyPr>
            <a:normAutofit/>
          </a:bodyPr>
          <a:lstStyle/>
          <a:p>
            <a:r>
              <a:rPr lang="nb-NO" sz="2000" dirty="0">
                <a:latin typeface="Arial Narrow" panose="020B0606020202030204" pitchFamily="34" charset="0"/>
              </a:rPr>
              <a:t>Endringer som allerede er på plass på Døli skole SFO</a:t>
            </a:r>
          </a:p>
        </p:txBody>
      </p:sp>
      <p:sp>
        <p:nvSpPr>
          <p:cNvPr id="3" name="Undertittel 2">
            <a:extLst>
              <a:ext uri="{FF2B5EF4-FFF2-40B4-BE49-F238E27FC236}">
                <a16:creationId xmlns:a16="http://schemas.microsoft.com/office/drawing/2014/main" id="{EA36CF27-4FA5-3D78-6968-FA54E0104232}"/>
              </a:ext>
            </a:extLst>
          </p:cNvPr>
          <p:cNvSpPr>
            <a:spLocks noGrp="1"/>
          </p:cNvSpPr>
          <p:nvPr>
            <p:ph type="subTitle" idx="1"/>
          </p:nvPr>
        </p:nvSpPr>
        <p:spPr>
          <a:xfrm>
            <a:off x="1104898" y="2517295"/>
            <a:ext cx="9934576" cy="3789565"/>
          </a:xfrm>
        </p:spPr>
        <p:txBody>
          <a:bodyPr>
            <a:normAutofit/>
          </a:bodyPr>
          <a:lstStyle/>
          <a:p>
            <a:pPr marL="342900" indent="-342900" algn="l">
              <a:lnSpc>
                <a:spcPct val="100000"/>
              </a:lnSpc>
              <a:spcBef>
                <a:spcPts val="0"/>
              </a:spcBef>
              <a:buFont typeface="Arial" panose="020B0604020202020204" pitchFamily="34" charset="0"/>
              <a:buChar char="•"/>
            </a:pPr>
            <a:r>
              <a:rPr lang="nb-NO" sz="2000" dirty="0">
                <a:solidFill>
                  <a:schemeClr val="tx1"/>
                </a:solidFill>
                <a:latin typeface="Arial Narrow" panose="020B0606020202030204" pitchFamily="34" charset="0"/>
              </a:rPr>
              <a:t>Svømming på </a:t>
            </a:r>
            <a:r>
              <a:rPr lang="nb-NO" sz="2000" dirty="0" err="1">
                <a:solidFill>
                  <a:schemeClr val="tx1"/>
                </a:solidFill>
                <a:latin typeface="Arial Narrow" panose="020B0606020202030204" pitchFamily="34" charset="0"/>
              </a:rPr>
              <a:t>Allergot</a:t>
            </a:r>
            <a:r>
              <a:rPr lang="nb-NO" sz="2000" dirty="0">
                <a:solidFill>
                  <a:schemeClr val="tx1"/>
                </a:solidFill>
                <a:latin typeface="Arial Narrow" panose="020B0606020202030204" pitchFamily="34" charset="0"/>
              </a:rPr>
              <a:t> ungdomsskole to ganger i uka (tirsdag og fredag)</a:t>
            </a:r>
          </a:p>
          <a:p>
            <a:pPr marL="342900" indent="-342900" algn="l">
              <a:lnSpc>
                <a:spcPct val="100000"/>
              </a:lnSpc>
              <a:spcBef>
                <a:spcPts val="0"/>
              </a:spcBef>
              <a:buFont typeface="Arial" panose="020B0604020202020204" pitchFamily="34" charset="0"/>
              <a:buChar char="•"/>
            </a:pPr>
            <a:r>
              <a:rPr lang="nb-NO" sz="2000" b="0" i="0" dirty="0">
                <a:solidFill>
                  <a:schemeClr val="tx1"/>
                </a:solidFill>
                <a:effectLst/>
                <a:latin typeface="Arial Narrow" panose="020B0606020202030204" pitchFamily="34" charset="0"/>
              </a:rPr>
              <a:t>Innebandy </a:t>
            </a:r>
            <a:r>
              <a:rPr lang="nb-NO" sz="2000" dirty="0">
                <a:solidFill>
                  <a:schemeClr val="tx1"/>
                </a:solidFill>
                <a:latin typeface="Arial Narrow" panose="020B0606020202030204" pitchFamily="34" charset="0"/>
              </a:rPr>
              <a:t>(oppstart uke 11) med trener fra Ull/Kisa Innebandy hver onsdag frem til sommeren</a:t>
            </a:r>
          </a:p>
          <a:p>
            <a:pPr marL="342900" indent="-342900" algn="l">
              <a:lnSpc>
                <a:spcPct val="100000"/>
              </a:lnSpc>
              <a:spcBef>
                <a:spcPts val="0"/>
              </a:spcBef>
              <a:buFont typeface="Arial" panose="020B0604020202020204" pitchFamily="34" charset="0"/>
              <a:buChar char="•"/>
            </a:pPr>
            <a:r>
              <a:rPr lang="nb-NO" sz="2000" b="0" i="0" dirty="0">
                <a:solidFill>
                  <a:schemeClr val="tx1"/>
                </a:solidFill>
                <a:effectLst/>
                <a:latin typeface="Arial Narrow" panose="020B0606020202030204" pitchFamily="34" charset="0"/>
              </a:rPr>
              <a:t>Koding hver torsdag</a:t>
            </a:r>
          </a:p>
          <a:p>
            <a:pPr marL="342900" indent="-342900" algn="l">
              <a:lnSpc>
                <a:spcPct val="100000"/>
              </a:lnSpc>
              <a:spcBef>
                <a:spcPts val="0"/>
              </a:spcBef>
              <a:buFont typeface="Arial" panose="020B0604020202020204" pitchFamily="34" charset="0"/>
              <a:buChar char="•"/>
            </a:pPr>
            <a:r>
              <a:rPr lang="nb-NO" sz="2000" dirty="0">
                <a:solidFill>
                  <a:schemeClr val="tx1"/>
                </a:solidFill>
                <a:latin typeface="Arial Narrow" panose="020B0606020202030204" pitchFamily="34" charset="0"/>
              </a:rPr>
              <a:t>Utvidet mattilbud med varmmat to ganger i uka</a:t>
            </a:r>
            <a:endParaRPr lang="nb-NO" sz="2000" b="0" i="0" dirty="0">
              <a:solidFill>
                <a:schemeClr val="tx1"/>
              </a:solidFill>
              <a:effectLst/>
              <a:latin typeface="Arial Narrow" panose="020B0606020202030204" pitchFamily="34" charset="0"/>
            </a:endParaRPr>
          </a:p>
        </p:txBody>
      </p:sp>
      <p:pic>
        <p:nvPicPr>
          <p:cNvPr id="5" name="Bilde 4">
            <a:extLst>
              <a:ext uri="{FF2B5EF4-FFF2-40B4-BE49-F238E27FC236}">
                <a16:creationId xmlns:a16="http://schemas.microsoft.com/office/drawing/2014/main" id="{122C7346-6453-F953-003D-B5F559735BB7}"/>
              </a:ext>
            </a:extLst>
          </p:cNvPr>
          <p:cNvPicPr>
            <a:picLocks noChangeAspect="1"/>
          </p:cNvPicPr>
          <p:nvPr/>
        </p:nvPicPr>
        <p:blipFill>
          <a:blip r:embed="rId2"/>
          <a:stretch>
            <a:fillRect/>
          </a:stretch>
        </p:blipFill>
        <p:spPr>
          <a:xfrm>
            <a:off x="8708634" y="783987"/>
            <a:ext cx="2378467" cy="1733308"/>
          </a:xfrm>
          <a:prstGeom prst="rect">
            <a:avLst/>
          </a:prstGeom>
        </p:spPr>
      </p:pic>
      <p:pic>
        <p:nvPicPr>
          <p:cNvPr id="6" name="Bilde 5">
            <a:extLst>
              <a:ext uri="{FF2B5EF4-FFF2-40B4-BE49-F238E27FC236}">
                <a16:creationId xmlns:a16="http://schemas.microsoft.com/office/drawing/2014/main" id="{B58DA324-2917-7DC9-3939-7F97E2921342}"/>
              </a:ext>
            </a:extLst>
          </p:cNvPr>
          <p:cNvPicPr>
            <a:picLocks noChangeAspect="1"/>
          </p:cNvPicPr>
          <p:nvPr/>
        </p:nvPicPr>
        <p:blipFill rotWithShape="1">
          <a:blip r:embed="rId3"/>
          <a:srcRect t="50711"/>
          <a:stretch/>
        </p:blipFill>
        <p:spPr>
          <a:xfrm>
            <a:off x="1946089" y="4412077"/>
            <a:ext cx="3822507" cy="1535987"/>
          </a:xfrm>
          <a:prstGeom prst="rect">
            <a:avLst/>
          </a:prstGeom>
        </p:spPr>
      </p:pic>
      <p:pic>
        <p:nvPicPr>
          <p:cNvPr id="7" name="Bilde 6">
            <a:extLst>
              <a:ext uri="{FF2B5EF4-FFF2-40B4-BE49-F238E27FC236}">
                <a16:creationId xmlns:a16="http://schemas.microsoft.com/office/drawing/2014/main" id="{F3C3D378-56C6-3827-DDFA-6225320EF8C7}"/>
              </a:ext>
            </a:extLst>
          </p:cNvPr>
          <p:cNvPicPr>
            <a:picLocks noChangeAspect="1"/>
          </p:cNvPicPr>
          <p:nvPr/>
        </p:nvPicPr>
        <p:blipFill>
          <a:blip r:embed="rId4"/>
          <a:stretch>
            <a:fillRect/>
          </a:stretch>
        </p:blipFill>
        <p:spPr>
          <a:xfrm>
            <a:off x="8106310" y="3647417"/>
            <a:ext cx="2139601" cy="2300647"/>
          </a:xfrm>
          <a:prstGeom prst="rect">
            <a:avLst/>
          </a:prstGeom>
        </p:spPr>
      </p:pic>
    </p:spTree>
    <p:extLst>
      <p:ext uri="{BB962C8B-B14F-4D97-AF65-F5344CB8AC3E}">
        <p14:creationId xmlns:p14="http://schemas.microsoft.com/office/powerpoint/2010/main" val="2482117387"/>
      </p:ext>
    </p:extLst>
  </p:cSld>
  <p:clrMapOvr>
    <a:masterClrMapping/>
  </p:clrMapOvr>
  <p:transition>
    <p:fade/>
  </p:transition>
</p:sld>
</file>

<file path=ppt/theme/theme1.xml><?xml version="1.0" encoding="utf-8"?>
<a:theme xmlns:a="http://schemas.openxmlformats.org/drawingml/2006/main" name="Ullensaker">
  <a:themeElements>
    <a:clrScheme name="Ullensaker">
      <a:dk1>
        <a:srgbClr val="000000"/>
      </a:dk1>
      <a:lt1>
        <a:srgbClr val="FFFFFF"/>
      </a:lt1>
      <a:dk2>
        <a:srgbClr val="000000"/>
      </a:dk2>
      <a:lt2>
        <a:srgbClr val="3255A3"/>
      </a:lt2>
      <a:accent1>
        <a:srgbClr val="3255A3"/>
      </a:accent1>
      <a:accent2>
        <a:srgbClr val="CC9F26"/>
      </a:accent2>
      <a:accent3>
        <a:srgbClr val="6F5564"/>
      </a:accent3>
      <a:accent4>
        <a:srgbClr val="00BFD3"/>
      </a:accent4>
      <a:accent5>
        <a:srgbClr val="19975D"/>
      </a:accent5>
      <a:accent6>
        <a:srgbClr val="C7C1BA"/>
      </a:accent6>
      <a:hlink>
        <a:srgbClr val="3255A3"/>
      </a:hlink>
      <a:folHlink>
        <a:srgbClr val="00BF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 mal" id="{4661782B-5964-FD4A-8F64-46A23D264BC6}" vid="{915A2956-0562-354E-A5B7-44A155A6507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3504873B89BA14AACB4F692FF8E0D5D" ma:contentTypeVersion="38" ma:contentTypeDescription="Opprett et nytt dokument." ma:contentTypeScope="" ma:versionID="9008f45de56c74fc034001da8aae53c0">
  <xsd:schema xmlns:xsd="http://www.w3.org/2001/XMLSchema" xmlns:xs="http://www.w3.org/2001/XMLSchema" xmlns:p="http://schemas.microsoft.com/office/2006/metadata/properties" xmlns:ns2="c15e6b46-dff9-4b5c-9806-2191b4d5c162" xmlns:ns3="e418e332-c27c-4095-936f-9e0a938a5dfc" targetNamespace="http://schemas.microsoft.com/office/2006/metadata/properties" ma:root="true" ma:fieldsID="8a8216be83e6b040293a6781b18e6c92" ns2:_="" ns3:_="">
    <xsd:import namespace="c15e6b46-dff9-4b5c-9806-2191b4d5c162"/>
    <xsd:import namespace="e418e332-c27c-4095-936f-9e0a938a5dfc"/>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3:SharedWithUsers" minOccurs="0"/>
                <xsd:element ref="ns3:SharedWithDetails" minOccurs="0"/>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e6b46-dff9-4b5c-9806-2191b4d5c162" elementFormDefault="qualified">
    <xsd:import namespace="http://schemas.microsoft.com/office/2006/documentManagement/types"/>
    <xsd:import namespace="http://schemas.microsoft.com/office/infopath/2007/PartnerControls"/>
    <xsd:element name="NotebookType" ma:index="5" nillable="true" ma:displayName="Notebook Type" ma:internalName="NotebookType" ma:readOnly="false">
      <xsd:simpleType>
        <xsd:restriction base="dms:Text"/>
      </xsd:simpleType>
    </xsd:element>
    <xsd:element name="FolderType" ma:index="6" nillable="true" ma:displayName="Folder Type" ma:internalName="FolderType" ma:readOnly="false">
      <xsd:simpleType>
        <xsd:restriction base="dms:Text"/>
      </xsd:simpleType>
    </xsd:element>
    <xsd:element name="CultureName" ma:index="7" nillable="true" ma:displayName="Culture Name" ma:internalName="CultureName" ma:readOnly="false">
      <xsd:simpleType>
        <xsd:restriction base="dms:Text"/>
      </xsd:simpleType>
    </xsd:element>
    <xsd:element name="AppVersion" ma:index="8" nillable="true" ma:displayName="App Version" ma:internalName="AppVersion" ma:readOnly="false">
      <xsd:simpleType>
        <xsd:restriction base="dms:Text"/>
      </xsd:simpleType>
    </xsd:element>
    <xsd:element name="TeamsChannelId" ma:index="9" nillable="true" ma:displayName="Teams Channel Id" ma:internalName="TeamsChannelId" ma:readOnly="false">
      <xsd:simpleType>
        <xsd:restriction base="dms:Text"/>
      </xsd:simpleType>
    </xsd:element>
    <xsd:element name="Owner" ma:index="10" nillable="true" ma:displayName="Owner" ma:SearchPeopleOnly="false"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1" nillable="true" ma:displayName="Math Settings" ma:internalName="Math_Settings" ma:readOnly="false">
      <xsd:simpleType>
        <xsd:restriction base="dms:Text"/>
      </xsd:simpleType>
    </xsd:element>
    <xsd:element name="DefaultSectionNames" ma:index="12" nillable="true" ma:displayName="Default Section Names" ma:internalName="DefaultSectionNames" ma:readOnly="false">
      <xsd:simpleType>
        <xsd:restriction base="dms:Note">
          <xsd:maxLength value="255"/>
        </xsd:restriction>
      </xsd:simpleType>
    </xsd:element>
    <xsd:element name="Templates" ma:index="13" nillable="true" ma:displayName="Templates" ma:internalName="Templates" ma:readOnly="false">
      <xsd:simpleType>
        <xsd:restriction base="dms:Note">
          <xsd:maxLength value="255"/>
        </xsd:restriction>
      </xsd:simpleType>
    </xsd:element>
    <xsd:element name="Teachers" ma:index="14" nillable="true" ma:displayName="Teachers" ma:SearchPeopleOnly="false" ma:SharePointGroup="0" ma:internalName="Teache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SearchPeopleOnly="false" ma:SharePointGroup="0" ma:internalName="Student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SearchPeopleOnly="false" ma:SharePointGroup="0" ma:internalName="Student_Group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17" nillable="true" ma:displayName="Distribution Groups" ma:internalName="Distribution_Groups" ma:readOnly="false">
      <xsd:simpleType>
        <xsd:restriction base="dms:Note">
          <xsd:maxLength value="255"/>
        </xsd:restriction>
      </xsd:simpleType>
    </xsd:element>
    <xsd:element name="LMS_Mappings" ma:index="18" nillable="true" ma:displayName="LMS Mappings" ma:internalName="LMS_Mappings" ma:readOnly="false">
      <xsd:simpleType>
        <xsd:restriction base="dms:Note">
          <xsd:maxLength value="255"/>
        </xsd:restriction>
      </xsd:simpleType>
    </xsd:element>
    <xsd:element name="Invited_Teachers" ma:index="19" nillable="true" ma:displayName="Invited Teachers" ma:internalName="Invited_Teachers" ma:readOnly="false">
      <xsd:simpleType>
        <xsd:restriction base="dms:Note">
          <xsd:maxLength value="255"/>
        </xsd:restriction>
      </xsd:simpleType>
    </xsd:element>
    <xsd:element name="Invited_Students" ma:index="20" nillable="true" ma:displayName="Invited Students" ma:internalName="Invited_Students" ma:readOnly="false">
      <xsd:simpleType>
        <xsd:restriction base="dms:Note">
          <xsd:maxLength value="255"/>
        </xsd:restriction>
      </xsd:simpleType>
    </xsd:element>
    <xsd:element name="Self_Registration_Enabled" ma:index="21" nillable="true" ma:displayName="Self Registration Enabled" ma:internalName="Self_Registration_Enabled" ma:readOnly="false">
      <xsd:simpleType>
        <xsd:restriction base="dms:Boolean"/>
      </xsd:simpleType>
    </xsd:element>
    <xsd:element name="Has_Teacher_Only_SectionGroup" ma:index="22" nillable="true" ma:displayName="Has Teacher Only SectionGroup" ma:internalName="Has_Teacher_Only_SectionGroup" ma:readOnly="false">
      <xsd:simpleType>
        <xsd:restriction base="dms:Boolean"/>
      </xsd:simpleType>
    </xsd:element>
    <xsd:element name="Is_Collaboration_Space_Locked" ma:index="23" nillable="true" ma:displayName="Is Collaboration Space Locked" ma:internalName="Is_Collaboration_Space_Locked" ma:readOnly="false">
      <xsd:simpleType>
        <xsd:restriction base="dms:Boolean"/>
      </xsd:simpleType>
    </xsd:element>
    <xsd:element name="IsNotebookLocked" ma:index="24" nillable="true" ma:displayName="Is Notebook Locked" ma:internalName="IsNotebookLocked" ma:readOnly="false">
      <xsd:simpleType>
        <xsd:restriction base="dms:Boolean"/>
      </xsd:simpleType>
    </xsd:element>
    <xsd:element name="Teams_Channel_Section_Location" ma:index="25" nillable="true" ma:displayName="Teams Channel Section Location" ma:internalName="Teams_Channel_Section_Location" ma:readOnly="false">
      <xsd:simpleType>
        <xsd:restriction base="dms:Text"/>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LengthInSeconds" ma:index="34" nillable="true" ma:displayName="Length (seconds)" ma:internalName="MediaLengthInSeconds" ma:readOnly="true">
      <xsd:simpleType>
        <xsd:restriction base="dms:Unknown"/>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AutoTags" ma:index="37" nillable="true" ma:displayName="Tags" ma:internalName="MediaServiceAutoTags"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MediaServiceOCR" ma:index="39" nillable="true" ma:displayName="Extracted Text" ma:internalName="MediaServiceOCR" ma:readOnly="true">
      <xsd:simpleType>
        <xsd:restriction base="dms:Note">
          <xsd:maxLength value="255"/>
        </xsd:restriction>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6fdc4e01-1be8-4b22-9d40-d6de48e7f74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18e332-c27c-4095-936f-9e0a938a5dfc" elementFormDefault="qualified">
    <xsd:import namespace="http://schemas.microsoft.com/office/2006/documentManagement/types"/>
    <xsd:import namespace="http://schemas.microsoft.com/office/infopath/2007/PartnerControls"/>
    <xsd:element name="SharedWithUsers" ma:index="29" nillable="true" ma:displayName="Delt med"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Delingsdetaljer" ma:internalName="SharedWithDetails" ma:readOnly="true">
      <xsd:simpleType>
        <xsd:restriction base="dms:Note">
          <xsd:maxLength value="255"/>
        </xsd:restriction>
      </xsd:simpleType>
    </xsd:element>
    <xsd:element name="TaxCatchAll" ma:index="44" nillable="true" ma:displayName="Taxonomy Catch All Column" ma:hidden="true" ma:list="{d8cf3bf1-9cb7-4f3c-8a55-dcd9539e19c3}" ma:internalName="TaxCatchAll" ma:showField="CatchAllData" ma:web="e418e332-c27c-4095-936f-9e0a938a5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faultSectionNames xmlns="c15e6b46-dff9-4b5c-9806-2191b4d5c162" xsi:nil="true"/>
    <Teams_Channel_Section_Location xmlns="c15e6b46-dff9-4b5c-9806-2191b4d5c162" xsi:nil="true"/>
    <Has_Teacher_Only_SectionGroup xmlns="c15e6b46-dff9-4b5c-9806-2191b4d5c162" xsi:nil="true"/>
    <NotebookType xmlns="c15e6b46-dff9-4b5c-9806-2191b4d5c162" xsi:nil="true"/>
    <Is_Collaboration_Space_Locked xmlns="c15e6b46-dff9-4b5c-9806-2191b4d5c162" xsi:nil="true"/>
    <FolderType xmlns="c15e6b46-dff9-4b5c-9806-2191b4d5c162" xsi:nil="true"/>
    <Owner xmlns="c15e6b46-dff9-4b5c-9806-2191b4d5c162">
      <UserInfo>
        <DisplayName/>
        <AccountId xsi:nil="true"/>
        <AccountType/>
      </UserInfo>
    </Owner>
    <Teachers xmlns="c15e6b46-dff9-4b5c-9806-2191b4d5c162">
      <UserInfo>
        <DisplayName/>
        <AccountId xsi:nil="true"/>
        <AccountType/>
      </UserInfo>
    </Teachers>
    <Distribution_Groups xmlns="c15e6b46-dff9-4b5c-9806-2191b4d5c162" xsi:nil="true"/>
    <Invited_Teachers xmlns="c15e6b46-dff9-4b5c-9806-2191b4d5c162" xsi:nil="true"/>
    <IsNotebookLocked xmlns="c15e6b46-dff9-4b5c-9806-2191b4d5c162" xsi:nil="true"/>
    <AppVersion xmlns="c15e6b46-dff9-4b5c-9806-2191b4d5c162" xsi:nil="true"/>
    <TeamsChannelId xmlns="c15e6b46-dff9-4b5c-9806-2191b4d5c162" xsi:nil="true"/>
    <Invited_Students xmlns="c15e6b46-dff9-4b5c-9806-2191b4d5c162" xsi:nil="true"/>
    <Templates xmlns="c15e6b46-dff9-4b5c-9806-2191b4d5c162" xsi:nil="true"/>
    <Self_Registration_Enabled xmlns="c15e6b46-dff9-4b5c-9806-2191b4d5c162" xsi:nil="true"/>
    <CultureName xmlns="c15e6b46-dff9-4b5c-9806-2191b4d5c162" xsi:nil="true"/>
    <Students xmlns="c15e6b46-dff9-4b5c-9806-2191b4d5c162">
      <UserInfo>
        <DisplayName/>
        <AccountId xsi:nil="true"/>
        <AccountType/>
      </UserInfo>
    </Students>
    <LMS_Mappings xmlns="c15e6b46-dff9-4b5c-9806-2191b4d5c162" xsi:nil="true"/>
    <TaxCatchAll xmlns="e418e332-c27c-4095-936f-9e0a938a5dfc" xsi:nil="true"/>
    <Math_Settings xmlns="c15e6b46-dff9-4b5c-9806-2191b4d5c162" xsi:nil="true"/>
    <Student_Groups xmlns="c15e6b46-dff9-4b5c-9806-2191b4d5c162">
      <UserInfo>
        <DisplayName/>
        <AccountId xsi:nil="true"/>
        <AccountType/>
      </UserInfo>
    </Student_Groups>
    <lcf76f155ced4ddcb4097134ff3c332f xmlns="c15e6b46-dff9-4b5c-9806-2191b4d5c162">
      <Terms xmlns="http://schemas.microsoft.com/office/infopath/2007/PartnerControls"/>
    </lcf76f155ced4ddcb4097134ff3c332f>
    <SharedWithUsers xmlns="e418e332-c27c-4095-936f-9e0a938a5dfc">
      <UserInfo>
        <DisplayName/>
        <AccountId xsi:nil="true"/>
        <AccountType/>
      </UserInfo>
    </SharedWithUsers>
    <MediaLengthInSeconds xmlns="c15e6b46-dff9-4b5c-9806-2191b4d5c162" xsi:nil="true"/>
  </documentManagement>
</p:properties>
</file>

<file path=customXml/itemProps1.xml><?xml version="1.0" encoding="utf-8"?>
<ds:datastoreItem xmlns:ds="http://schemas.openxmlformats.org/officeDocument/2006/customXml" ds:itemID="{020F0FD9-7579-40A8-9F0A-73BEC05C8DAF}">
  <ds:schemaRefs>
    <ds:schemaRef ds:uri="http://schemas.microsoft.com/sharepoint/v3/contenttype/forms"/>
  </ds:schemaRefs>
</ds:datastoreItem>
</file>

<file path=customXml/itemProps2.xml><?xml version="1.0" encoding="utf-8"?>
<ds:datastoreItem xmlns:ds="http://schemas.openxmlformats.org/officeDocument/2006/customXml" ds:itemID="{5F1A1966-0BA7-4057-A649-602C510C2105}">
  <ds:schemaRefs>
    <ds:schemaRef ds:uri="c15e6b46-dff9-4b5c-9806-2191b4d5c162"/>
    <ds:schemaRef ds:uri="e418e332-c27c-4095-936f-9e0a938a5d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06C6823-79E8-4C16-9C2C-C624C4E77EEA}">
  <ds:schemaRefs>
    <ds:schemaRef ds:uri="http://schemas.microsoft.com/office/2006/documentManagement/types"/>
    <ds:schemaRef ds:uri="http://purl.org/dc/elements/1.1/"/>
    <ds:schemaRef ds:uri="http://purl.org/dc/dcmitype/"/>
    <ds:schemaRef ds:uri="http://schemas.microsoft.com/office/2006/metadata/properties"/>
    <ds:schemaRef ds:uri="c15e6b46-dff9-4b5c-9806-2191b4d5c162"/>
    <ds:schemaRef ds:uri="e418e332-c27c-4095-936f-9e0a938a5dfc"/>
    <ds:schemaRef ds:uri="http://www.w3.org/XML/1998/namespace"/>
    <ds:schemaRef ds:uri="http://purl.org/dc/term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MAL - presentasjon Powerpoint Ullensaker designprofil 16.01.2020</Template>
  <TotalTime>0</TotalTime>
  <Words>910</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10</vt:i4>
      </vt:variant>
    </vt:vector>
  </HeadingPairs>
  <TitlesOfParts>
    <vt:vector size="15" baseType="lpstr">
      <vt:lpstr>Arial</vt:lpstr>
      <vt:lpstr>Arial Narrow</vt:lpstr>
      <vt:lpstr>Calibri</vt:lpstr>
      <vt:lpstr>Wingdings</vt:lpstr>
      <vt:lpstr>Ullensaker</vt:lpstr>
      <vt:lpstr>Oppfølging av Brukerundersøkelsen 2022  Handlingsplan Døli skole SFO  FAU-møte 06.03.23 v/Christian Boye Ruud-Venneraasen (baseleder 2.-4. trinn) og Gunn Fjeldstad (baseleder 1. trinn)</vt:lpstr>
      <vt:lpstr>Brukerundersøkelsen SFO 2022</vt:lpstr>
      <vt:lpstr>Svarene </vt:lpstr>
      <vt:lpstr>Hovedtrekk fra undersøkelsen</vt:lpstr>
      <vt:lpstr>Skolens vurdering av resultatene</vt:lpstr>
      <vt:lpstr>Nye tiltak som retter seg mot områder med utfordringer fra SFO-undersøkelsen  </vt:lpstr>
      <vt:lpstr>Nye tiltak som retter seg mot områder med utfordringer fra SFO-undersøkelsen </vt:lpstr>
      <vt:lpstr>Nye tiltak som retter seg mot områder med utfordringer fra SFO-undersøkelsen </vt:lpstr>
      <vt:lpstr>Endringer som allerede er på plass på Døli skole SFO</vt:lpstr>
      <vt:lpstr>Nye tiltak som vi jobber med våren 2023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Tittel på presentasjon</dc:title>
  <dc:creator>Tonje K. H. Algarheim</dc:creator>
  <cp:lastModifiedBy>Kiet Minh Dang</cp:lastModifiedBy>
  <cp:revision>2</cp:revision>
  <cp:lastPrinted>2018-04-17T08:36:27Z</cp:lastPrinted>
  <dcterms:created xsi:type="dcterms:W3CDTF">2020-04-29T12:03:46Z</dcterms:created>
  <dcterms:modified xsi:type="dcterms:W3CDTF">2023-03-07T08:19:13Z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0x010100B3504873B89BA14AACB4F692FF8E0D5D</vt:lpwstr>
  </property>
  <property fmtid="{D5CDD505-2E9C-101B-9397-08002B2CF9AE}" pid="3" name="Order">
    <vt:r8>125700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